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95" r:id="rId7"/>
    <p:sldId id="296" r:id="rId8"/>
    <p:sldId id="261" r:id="rId9"/>
    <p:sldId id="284" r:id="rId10"/>
    <p:sldId id="285" r:id="rId11"/>
    <p:sldId id="286" r:id="rId12"/>
    <p:sldId id="287" r:id="rId13"/>
    <p:sldId id="297" r:id="rId14"/>
    <p:sldId id="298" r:id="rId15"/>
    <p:sldId id="299" r:id="rId16"/>
    <p:sldId id="300" r:id="rId17"/>
    <p:sldId id="266" r:id="rId18"/>
    <p:sldId id="267" r:id="rId19"/>
    <p:sldId id="288" r:id="rId20"/>
    <p:sldId id="268" r:id="rId21"/>
    <p:sldId id="269"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B62C3-0EDF-4466-B3C9-F9B3A09F28C0}" v="52" dt="2021-02-26T06:32:40.907"/>
    <p1510:client id="{4DBD6862-7D9E-4B2D-9D08-DB1A6F735765}" v="42" dt="2021-02-26T15:13:05.899"/>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4" d="100"/>
          <a:sy n="114" d="100"/>
        </p:scale>
        <p:origin x="-34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4DBD6862-7D9E-4B2D-9D08-DB1A6F735765}"/>
    <pc:docChg chg="undo custSel addSld delSld modSld">
      <pc:chgData name="Michał Pyclik" userId="6d1d9512d460d1ef" providerId="LiveId" clId="{4DBD6862-7D9E-4B2D-9D08-DB1A6F735765}" dt="2021-02-26T15:13:11.119" v="2271" actId="26606"/>
      <pc:docMkLst>
        <pc:docMk/>
      </pc:docMkLst>
      <pc:sldChg chg="addSp delSp modSp mod">
        <pc:chgData name="Michał Pyclik" userId="6d1d9512d460d1ef" providerId="LiveId" clId="{4DBD6862-7D9E-4B2D-9D08-DB1A6F735765}" dt="2021-02-26T13:26:15.991" v="15" actId="404"/>
        <pc:sldMkLst>
          <pc:docMk/>
          <pc:sldMk cId="2514764940" sldId="256"/>
        </pc:sldMkLst>
        <pc:spChg chg="mod">
          <ac:chgData name="Michał Pyclik" userId="6d1d9512d460d1ef" providerId="LiveId" clId="{4DBD6862-7D9E-4B2D-9D08-DB1A6F735765}" dt="2021-02-26T13:26:15.991" v="15" actId="404"/>
          <ac:spMkLst>
            <pc:docMk/>
            <pc:sldMk cId="2514764940" sldId="256"/>
            <ac:spMk id="2" creationId="{71424E59-C207-4CD6-8833-3AE780C449A5}"/>
          </ac:spMkLst>
        </pc:spChg>
        <pc:spChg chg="add mod">
          <ac:chgData name="Michał Pyclik" userId="6d1d9512d460d1ef" providerId="LiveId" clId="{4DBD6862-7D9E-4B2D-9D08-DB1A6F735765}" dt="2021-02-26T13:26:03.134" v="12" actId="1076"/>
          <ac:spMkLst>
            <pc:docMk/>
            <pc:sldMk cId="2514764940" sldId="256"/>
            <ac:spMk id="8" creationId="{9724FE5A-EEA7-4595-9895-107D5C19B23A}"/>
          </ac:spMkLst>
        </pc:spChg>
        <pc:picChg chg="add del mod">
          <ac:chgData name="Michał Pyclik" userId="6d1d9512d460d1ef" providerId="LiveId" clId="{4DBD6862-7D9E-4B2D-9D08-DB1A6F735765}" dt="2021-02-26T13:25:47.048" v="8" actId="478"/>
          <ac:picMkLst>
            <pc:docMk/>
            <pc:sldMk cId="2514764940" sldId="256"/>
            <ac:picMk id="4" creationId="{4530E50E-FE08-46B8-9138-6AB19ABF87AA}"/>
          </ac:picMkLst>
        </pc:picChg>
        <pc:picChg chg="del">
          <ac:chgData name="Michał Pyclik" userId="6d1d9512d460d1ef" providerId="LiveId" clId="{4DBD6862-7D9E-4B2D-9D08-DB1A6F735765}" dt="2021-02-26T13:25:10.301" v="4" actId="478"/>
          <ac:picMkLst>
            <pc:docMk/>
            <pc:sldMk cId="2514764940" sldId="256"/>
            <ac:picMk id="1026" creationId="{273E6C26-EA8E-4EF3-9178-B3BBC9CFBC60}"/>
          </ac:picMkLst>
        </pc:picChg>
        <pc:picChg chg="add mod">
          <ac:chgData name="Michał Pyclik" userId="6d1d9512d460d1ef" providerId="LiveId" clId="{4DBD6862-7D9E-4B2D-9D08-DB1A6F735765}" dt="2021-02-26T13:26:07.299" v="13" actId="14100"/>
          <ac:picMkLst>
            <pc:docMk/>
            <pc:sldMk cId="2514764940" sldId="256"/>
            <ac:picMk id="1028" creationId="{89FEEF74-CD48-4B47-8BB5-201A53DE9D5E}"/>
          </ac:picMkLst>
        </pc:picChg>
      </pc:sldChg>
      <pc:sldChg chg="addSp delSp modSp mod setBg setClrOvrMap">
        <pc:chgData name="Michał Pyclik" userId="6d1d9512d460d1ef" providerId="LiveId" clId="{4DBD6862-7D9E-4B2D-9D08-DB1A6F735765}" dt="2021-02-26T13:30:29.680" v="371" actId="1076"/>
        <pc:sldMkLst>
          <pc:docMk/>
          <pc:sldMk cId="1072895490" sldId="258"/>
        </pc:sldMkLst>
        <pc:spChg chg="mod">
          <ac:chgData name="Michał Pyclik" userId="6d1d9512d460d1ef" providerId="LiveId" clId="{4DBD6862-7D9E-4B2D-9D08-DB1A6F735765}" dt="2021-02-26T13:30:19.829" v="365" actId="26606"/>
          <ac:spMkLst>
            <pc:docMk/>
            <pc:sldMk cId="1072895490" sldId="258"/>
            <ac:spMk id="2" creationId="{CAF01737-518B-4FF8-9E90-5C43C3F3688A}"/>
          </ac:spMkLst>
        </pc:spChg>
        <pc:spChg chg="mod">
          <ac:chgData name="Michał Pyclik" userId="6d1d9512d460d1ef" providerId="LiveId" clId="{4DBD6862-7D9E-4B2D-9D08-DB1A6F735765}" dt="2021-02-26T13:30:29.680" v="371" actId="1076"/>
          <ac:spMkLst>
            <pc:docMk/>
            <pc:sldMk cId="1072895490" sldId="258"/>
            <ac:spMk id="3" creationId="{1436EBC3-D4D5-4A89-9B48-F7A4500A65B7}"/>
          </ac:spMkLst>
        </pc:spChg>
        <pc:spChg chg="add del">
          <ac:chgData name="Michał Pyclik" userId="6d1d9512d460d1ef" providerId="LiveId" clId="{4DBD6862-7D9E-4B2D-9D08-DB1A6F735765}" dt="2021-02-26T13:30:19.819" v="364" actId="26606"/>
          <ac:spMkLst>
            <pc:docMk/>
            <pc:sldMk cId="1072895490" sldId="258"/>
            <ac:spMk id="71" creationId="{FAAAB002-E48E-4009-828A-511F7A828053}"/>
          </ac:spMkLst>
        </pc:spChg>
        <pc:spChg chg="add del">
          <ac:chgData name="Michał Pyclik" userId="6d1d9512d460d1ef" providerId="LiveId" clId="{4DBD6862-7D9E-4B2D-9D08-DB1A6F735765}" dt="2021-02-26T13:30:19.819" v="364" actId="26606"/>
          <ac:spMkLst>
            <pc:docMk/>
            <pc:sldMk cId="1072895490" sldId="258"/>
            <ac:spMk id="73" creationId="{97EF55D5-23F0-4398-B16B-AEF5778C3048}"/>
          </ac:spMkLst>
        </pc:spChg>
        <pc:spChg chg="add del">
          <ac:chgData name="Michał Pyclik" userId="6d1d9512d460d1ef" providerId="LiveId" clId="{4DBD6862-7D9E-4B2D-9D08-DB1A6F735765}" dt="2021-02-26T13:30:19.819" v="364" actId="26606"/>
          <ac:spMkLst>
            <pc:docMk/>
            <pc:sldMk cId="1072895490" sldId="258"/>
            <ac:spMk id="75" creationId="{FDF32581-CAA1-43C6-8532-DC56C8435C25}"/>
          </ac:spMkLst>
        </pc:spChg>
        <pc:spChg chg="add">
          <ac:chgData name="Michał Pyclik" userId="6d1d9512d460d1ef" providerId="LiveId" clId="{4DBD6862-7D9E-4B2D-9D08-DB1A6F735765}" dt="2021-02-26T13:30:19.829" v="365" actId="26606"/>
          <ac:spMkLst>
            <pc:docMk/>
            <pc:sldMk cId="1072895490" sldId="258"/>
            <ac:spMk id="2052" creationId="{3CED7894-4F62-4A6C-8DB5-DB5BE08E9C03}"/>
          </ac:spMkLst>
        </pc:spChg>
        <pc:spChg chg="add">
          <ac:chgData name="Michał Pyclik" userId="6d1d9512d460d1ef" providerId="LiveId" clId="{4DBD6862-7D9E-4B2D-9D08-DB1A6F735765}" dt="2021-02-26T13:30:19.829" v="365" actId="26606"/>
          <ac:spMkLst>
            <pc:docMk/>
            <pc:sldMk cId="1072895490" sldId="258"/>
            <ac:spMk id="2053" creationId="{E536F3B4-50F6-4C52-8F76-4EB1214719DC}"/>
          </ac:spMkLst>
        </pc:spChg>
        <pc:picChg chg="add mod ord">
          <ac:chgData name="Michał Pyclik" userId="6d1d9512d460d1ef" providerId="LiveId" clId="{4DBD6862-7D9E-4B2D-9D08-DB1A6F735765}" dt="2021-02-26T13:30:19.829" v="365" actId="26606"/>
          <ac:picMkLst>
            <pc:docMk/>
            <pc:sldMk cId="1072895490" sldId="258"/>
            <ac:picMk id="2050" creationId="{A672E6AF-26C8-44CE-8FF5-D9F998109606}"/>
          </ac:picMkLst>
        </pc:picChg>
      </pc:sldChg>
      <pc:sldChg chg="addSp modSp mod setBg">
        <pc:chgData name="Michał Pyclik" userId="6d1d9512d460d1ef" providerId="LiveId" clId="{4DBD6862-7D9E-4B2D-9D08-DB1A6F735765}" dt="2021-02-26T13:32:22.694" v="515" actId="1076"/>
        <pc:sldMkLst>
          <pc:docMk/>
          <pc:sldMk cId="2215824991" sldId="259"/>
        </pc:sldMkLst>
        <pc:spChg chg="mod ord">
          <ac:chgData name="Michał Pyclik" userId="6d1d9512d460d1ef" providerId="LiveId" clId="{4DBD6862-7D9E-4B2D-9D08-DB1A6F735765}" dt="2021-02-26T13:32:22.694" v="515" actId="1076"/>
          <ac:spMkLst>
            <pc:docMk/>
            <pc:sldMk cId="2215824991" sldId="259"/>
            <ac:spMk id="3" creationId="{1436EBC3-D4D5-4A89-9B48-F7A4500A65B7}"/>
          </ac:spMkLst>
        </pc:spChg>
        <pc:spChg chg="add">
          <ac:chgData name="Michał Pyclik" userId="6d1d9512d460d1ef" providerId="LiveId" clId="{4DBD6862-7D9E-4B2D-9D08-DB1A6F735765}" dt="2021-02-26T13:32:14.115" v="511" actId="26606"/>
          <ac:spMkLst>
            <pc:docMk/>
            <pc:sldMk cId="2215824991" sldId="259"/>
            <ac:spMk id="71" creationId="{3CED7894-4F62-4A6C-8DB5-DB5BE08E9C03}"/>
          </ac:spMkLst>
        </pc:spChg>
        <pc:spChg chg="add">
          <ac:chgData name="Michał Pyclik" userId="6d1d9512d460d1ef" providerId="LiveId" clId="{4DBD6862-7D9E-4B2D-9D08-DB1A6F735765}" dt="2021-02-26T13:32:14.115" v="511" actId="26606"/>
          <ac:spMkLst>
            <pc:docMk/>
            <pc:sldMk cId="2215824991" sldId="259"/>
            <ac:spMk id="73" creationId="{E536F3B4-50F6-4C52-8F76-4EB1214719DC}"/>
          </ac:spMkLst>
        </pc:spChg>
        <pc:picChg chg="add mod">
          <ac:chgData name="Michał Pyclik" userId="6d1d9512d460d1ef" providerId="LiveId" clId="{4DBD6862-7D9E-4B2D-9D08-DB1A6F735765}" dt="2021-02-26T13:32:14.115" v="511" actId="26606"/>
          <ac:picMkLst>
            <pc:docMk/>
            <pc:sldMk cId="2215824991" sldId="259"/>
            <ac:picMk id="4098" creationId="{FF00AA1D-3909-4CCF-A0CA-50F9D6A40FC2}"/>
          </ac:picMkLst>
        </pc:picChg>
      </pc:sldChg>
      <pc:sldChg chg="addSp delSp modSp mod">
        <pc:chgData name="Michał Pyclik" userId="6d1d9512d460d1ef" providerId="LiveId" clId="{4DBD6862-7D9E-4B2D-9D08-DB1A6F735765}" dt="2021-02-26T13:35:37.053" v="937" actId="20577"/>
        <pc:sldMkLst>
          <pc:docMk/>
          <pc:sldMk cId="4293560084" sldId="260"/>
        </pc:sldMkLst>
        <pc:spChg chg="mod ord">
          <ac:chgData name="Michał Pyclik" userId="6d1d9512d460d1ef" providerId="LiveId" clId="{4DBD6862-7D9E-4B2D-9D08-DB1A6F735765}" dt="2021-02-26T13:35:37.053" v="937" actId="20577"/>
          <ac:spMkLst>
            <pc:docMk/>
            <pc:sldMk cId="4293560084" sldId="260"/>
            <ac:spMk id="3" creationId="{1436EBC3-D4D5-4A89-9B48-F7A4500A65B7}"/>
          </ac:spMkLst>
        </pc:spChg>
        <pc:spChg chg="del">
          <ac:chgData name="Michał Pyclik" userId="6d1d9512d460d1ef" providerId="LiveId" clId="{4DBD6862-7D9E-4B2D-9D08-DB1A6F735765}" dt="2021-02-26T13:35:04.072" v="889" actId="26606"/>
          <ac:spMkLst>
            <pc:docMk/>
            <pc:sldMk cId="4293560084" sldId="260"/>
            <ac:spMk id="76" creationId="{3CED7894-4F62-4A6C-8DB5-DB5BE08E9C03}"/>
          </ac:spMkLst>
        </pc:spChg>
        <pc:spChg chg="del">
          <ac:chgData name="Michał Pyclik" userId="6d1d9512d460d1ef" providerId="LiveId" clId="{4DBD6862-7D9E-4B2D-9D08-DB1A6F735765}" dt="2021-02-26T13:35:04.072" v="889" actId="26606"/>
          <ac:spMkLst>
            <pc:docMk/>
            <pc:sldMk cId="4293560084" sldId="260"/>
            <ac:spMk id="77" creationId="{E536F3B4-50F6-4C52-8F76-4EB1214719DC}"/>
          </ac:spMkLst>
        </pc:spChg>
        <pc:spChg chg="add">
          <ac:chgData name="Michał Pyclik" userId="6d1d9512d460d1ef" providerId="LiveId" clId="{4DBD6862-7D9E-4B2D-9D08-DB1A6F735765}" dt="2021-02-26T13:35:04.072" v="889" actId="26606"/>
          <ac:spMkLst>
            <pc:docMk/>
            <pc:sldMk cId="4293560084" sldId="260"/>
            <ac:spMk id="135" creationId="{3CED7894-4F62-4A6C-8DB5-DB5BE08E9C03}"/>
          </ac:spMkLst>
        </pc:spChg>
        <pc:spChg chg="add">
          <ac:chgData name="Michał Pyclik" userId="6d1d9512d460d1ef" providerId="LiveId" clId="{4DBD6862-7D9E-4B2D-9D08-DB1A6F735765}" dt="2021-02-26T13:35:04.072" v="889" actId="26606"/>
          <ac:spMkLst>
            <pc:docMk/>
            <pc:sldMk cId="4293560084" sldId="260"/>
            <ac:spMk id="5124" creationId="{E536F3B4-50F6-4C52-8F76-4EB1214719DC}"/>
          </ac:spMkLst>
        </pc:spChg>
        <pc:picChg chg="del">
          <ac:chgData name="Michał Pyclik" userId="6d1d9512d460d1ef" providerId="LiveId" clId="{4DBD6862-7D9E-4B2D-9D08-DB1A6F735765}" dt="2021-02-26T13:35:01.246" v="887" actId="478"/>
          <ac:picMkLst>
            <pc:docMk/>
            <pc:sldMk cId="4293560084" sldId="260"/>
            <ac:picMk id="2050" creationId="{1B417BD1-C9C6-4DA6-A835-CA36C39C61E5}"/>
          </ac:picMkLst>
        </pc:picChg>
        <pc:picChg chg="add mod">
          <ac:chgData name="Michał Pyclik" userId="6d1d9512d460d1ef" providerId="LiveId" clId="{4DBD6862-7D9E-4B2D-9D08-DB1A6F735765}" dt="2021-02-26T13:35:04.072" v="889" actId="26606"/>
          <ac:picMkLst>
            <pc:docMk/>
            <pc:sldMk cId="4293560084" sldId="260"/>
            <ac:picMk id="5122" creationId="{89DF059A-8B72-44A7-AC1A-3D16A2C4CF02}"/>
          </ac:picMkLst>
        </pc:picChg>
      </pc:sldChg>
      <pc:sldChg chg="delSp modSp mod">
        <pc:chgData name="Michał Pyclik" userId="6d1d9512d460d1ef" providerId="LiveId" clId="{4DBD6862-7D9E-4B2D-9D08-DB1A6F735765}" dt="2021-02-26T13:42:33.082" v="1621" actId="313"/>
        <pc:sldMkLst>
          <pc:docMk/>
          <pc:sldMk cId="501137874" sldId="261"/>
        </pc:sldMkLst>
        <pc:spChg chg="mod">
          <ac:chgData name="Michał Pyclik" userId="6d1d9512d460d1ef" providerId="LiveId" clId="{4DBD6862-7D9E-4B2D-9D08-DB1A6F735765}" dt="2021-02-26T13:42:33.082" v="1621" actId="313"/>
          <ac:spMkLst>
            <pc:docMk/>
            <pc:sldMk cId="501137874" sldId="261"/>
            <ac:spMk id="7" creationId="{9FE0CC8F-6F9A-4C9B-8CD3-A8FD136AD841}"/>
          </ac:spMkLst>
        </pc:spChg>
        <pc:picChg chg="del">
          <ac:chgData name="Michał Pyclik" userId="6d1d9512d460d1ef" providerId="LiveId" clId="{4DBD6862-7D9E-4B2D-9D08-DB1A6F735765}" dt="2021-02-26T13:41:34.479" v="1515" actId="478"/>
          <ac:picMkLst>
            <pc:docMk/>
            <pc:sldMk cId="501137874" sldId="261"/>
            <ac:picMk id="3" creationId="{C6A8CC5E-F72A-4D16-9820-FB3419FBCAE8}"/>
          </ac:picMkLst>
        </pc:picChg>
      </pc:sldChg>
      <pc:sldChg chg="modSp mod">
        <pc:chgData name="Michał Pyclik" userId="6d1d9512d460d1ef" providerId="LiveId" clId="{4DBD6862-7D9E-4B2D-9D08-DB1A6F735765}" dt="2021-02-26T15:12:45.247" v="2268" actId="20577"/>
        <pc:sldMkLst>
          <pc:docMk/>
          <pc:sldMk cId="4112880361" sldId="266"/>
        </pc:sldMkLst>
        <pc:spChg chg="mod">
          <ac:chgData name="Michał Pyclik" userId="6d1d9512d460d1ef" providerId="LiveId" clId="{4DBD6862-7D9E-4B2D-9D08-DB1A6F735765}" dt="2021-02-26T15:12:45.247" v="2268" actId="20577"/>
          <ac:spMkLst>
            <pc:docMk/>
            <pc:sldMk cId="4112880361" sldId="266"/>
            <ac:spMk id="3" creationId="{1436EBC3-D4D5-4A89-9B48-F7A4500A65B7}"/>
          </ac:spMkLst>
        </pc:spChg>
      </pc:sldChg>
      <pc:sldChg chg="modSp">
        <pc:chgData name="Michał Pyclik" userId="6d1d9512d460d1ef" providerId="LiveId" clId="{4DBD6862-7D9E-4B2D-9D08-DB1A6F735765}" dt="2021-02-26T13:49:08.203" v="1982" actId="13782"/>
        <pc:sldMkLst>
          <pc:docMk/>
          <pc:sldMk cId="317403593" sldId="267"/>
        </pc:sldMkLst>
        <pc:graphicFrameChg chg="mod">
          <ac:chgData name="Michał Pyclik" userId="6d1d9512d460d1ef" providerId="LiveId" clId="{4DBD6862-7D9E-4B2D-9D08-DB1A6F735765}" dt="2021-02-26T13:49:03.676" v="1981" actId="13782"/>
          <ac:graphicFrameMkLst>
            <pc:docMk/>
            <pc:sldMk cId="317403593" sldId="267"/>
            <ac:graphicFrameMk id="6" creationId="{81F77632-3618-4CDE-8F31-9052080A860C}"/>
          </ac:graphicFrameMkLst>
        </pc:graphicFrameChg>
        <pc:graphicFrameChg chg="mod">
          <ac:chgData name="Michał Pyclik" userId="6d1d9512d460d1ef" providerId="LiveId" clId="{4DBD6862-7D9E-4B2D-9D08-DB1A6F735765}" dt="2021-02-26T13:49:08.203" v="1982" actId="13782"/>
          <ac:graphicFrameMkLst>
            <pc:docMk/>
            <pc:sldMk cId="317403593" sldId="267"/>
            <ac:graphicFrameMk id="8" creationId="{F1E8DC15-7F4C-4487-AFE0-3FD4EA666877}"/>
          </ac:graphicFrameMkLst>
        </pc:graphicFrameChg>
      </pc:sldChg>
      <pc:sldChg chg="addSp delSp modSp mod">
        <pc:chgData name="Michał Pyclik" userId="6d1d9512d460d1ef" providerId="LiveId" clId="{4DBD6862-7D9E-4B2D-9D08-DB1A6F735765}" dt="2021-02-26T13:50:15.606" v="1992" actId="12100"/>
        <pc:sldMkLst>
          <pc:docMk/>
          <pc:sldMk cId="7603465" sldId="268"/>
        </pc:sldMkLst>
        <pc:spChg chg="mod">
          <ac:chgData name="Michał Pyclik" userId="6d1d9512d460d1ef" providerId="LiveId" clId="{4DBD6862-7D9E-4B2D-9D08-DB1A6F735765}" dt="2021-02-26T13:50:02.748" v="1991" actId="26606"/>
          <ac:spMkLst>
            <pc:docMk/>
            <pc:sldMk cId="7603465" sldId="268"/>
            <ac:spMk id="2" creationId="{CAF01737-518B-4FF8-9E90-5C43C3F3688A}"/>
          </ac:spMkLst>
        </pc:spChg>
        <pc:spChg chg="add">
          <ac:chgData name="Michał Pyclik" userId="6d1d9512d460d1ef" providerId="LiveId" clId="{4DBD6862-7D9E-4B2D-9D08-DB1A6F735765}" dt="2021-02-26T13:50:02.748" v="1991" actId="26606"/>
          <ac:spMkLst>
            <pc:docMk/>
            <pc:sldMk cId="7603465" sldId="268"/>
            <ac:spMk id="76" creationId="{3CED7894-4F62-4A6C-8DB5-DB5BE08E9C03}"/>
          </ac:spMkLst>
        </pc:spChg>
        <pc:spChg chg="add">
          <ac:chgData name="Michał Pyclik" userId="6d1d9512d460d1ef" providerId="LiveId" clId="{4DBD6862-7D9E-4B2D-9D08-DB1A6F735765}" dt="2021-02-26T13:50:02.748" v="1991" actId="26606"/>
          <ac:spMkLst>
            <pc:docMk/>
            <pc:sldMk cId="7603465" sldId="268"/>
            <ac:spMk id="78" creationId="{E536F3B4-50F6-4C52-8F76-4EB1214719DC}"/>
          </ac:spMkLst>
        </pc:spChg>
        <pc:spChg chg="add del">
          <ac:chgData name="Michał Pyclik" userId="6d1d9512d460d1ef" providerId="LiveId" clId="{4DBD6862-7D9E-4B2D-9D08-DB1A6F735765}" dt="2021-02-26T13:49:41.632" v="1989" actId="26606"/>
          <ac:spMkLst>
            <pc:docMk/>
            <pc:sldMk cId="7603465" sldId="268"/>
            <ac:spMk id="84" creationId="{8D2B4922-7602-46A0-9EEB-1F737C65FE3C}"/>
          </ac:spMkLst>
        </pc:spChg>
        <pc:spChg chg="add del">
          <ac:chgData name="Michał Pyclik" userId="6d1d9512d460d1ef" providerId="LiveId" clId="{4DBD6862-7D9E-4B2D-9D08-DB1A6F735765}" dt="2021-02-26T13:49:41.632" v="1989" actId="26606"/>
          <ac:spMkLst>
            <pc:docMk/>
            <pc:sldMk cId="7603465" sldId="268"/>
            <ac:spMk id="86" creationId="{970450C2-785F-4B9A-ADCF-A3081A1CF7EF}"/>
          </ac:spMkLst>
        </pc:spChg>
        <pc:spChg chg="add del">
          <ac:chgData name="Michał Pyclik" userId="6d1d9512d460d1ef" providerId="LiveId" clId="{4DBD6862-7D9E-4B2D-9D08-DB1A6F735765}" dt="2021-02-26T13:49:41.632" v="1989" actId="26606"/>
          <ac:spMkLst>
            <pc:docMk/>
            <pc:sldMk cId="7603465" sldId="268"/>
            <ac:spMk id="88" creationId="{6616FE08-2FA4-454F-8805-C2B340EE8CB0}"/>
          </ac:spMkLst>
        </pc:spChg>
        <pc:spChg chg="add del">
          <ac:chgData name="Michał Pyclik" userId="6d1d9512d460d1ef" providerId="LiveId" clId="{4DBD6862-7D9E-4B2D-9D08-DB1A6F735765}" dt="2021-02-26T13:49:41.632" v="1989" actId="26606"/>
          <ac:spMkLst>
            <pc:docMk/>
            <pc:sldMk cId="7603465" sldId="268"/>
            <ac:spMk id="90" creationId="{AD6FD8DB-BEB0-487A-910E-E4D3E89D7389}"/>
          </ac:spMkLst>
        </pc:spChg>
        <pc:spChg chg="add del">
          <ac:chgData name="Michał Pyclik" userId="6d1d9512d460d1ef" providerId="LiveId" clId="{4DBD6862-7D9E-4B2D-9D08-DB1A6F735765}" dt="2021-02-26T13:49:41.632" v="1989" actId="26606"/>
          <ac:spMkLst>
            <pc:docMk/>
            <pc:sldMk cId="7603465" sldId="268"/>
            <ac:spMk id="92" creationId="{E7F0B04F-9887-478F-B1F0-5B28D467D121}"/>
          </ac:spMkLst>
        </pc:spChg>
        <pc:spChg chg="add del">
          <ac:chgData name="Michał Pyclik" userId="6d1d9512d460d1ef" providerId="LiveId" clId="{4DBD6862-7D9E-4B2D-9D08-DB1A6F735765}" dt="2021-02-26T13:49:41.567" v="1988" actId="26606"/>
          <ac:spMkLst>
            <pc:docMk/>
            <pc:sldMk cId="7603465" sldId="268"/>
            <ac:spMk id="135" creationId="{3CED7894-4F62-4A6C-8DB5-DB5BE08E9C03}"/>
          </ac:spMkLst>
        </pc:spChg>
        <pc:spChg chg="add del">
          <ac:chgData name="Michał Pyclik" userId="6d1d9512d460d1ef" providerId="LiveId" clId="{4DBD6862-7D9E-4B2D-9D08-DB1A6F735765}" dt="2021-02-26T13:49:41.567" v="1988" actId="26606"/>
          <ac:spMkLst>
            <pc:docMk/>
            <pc:sldMk cId="7603465" sldId="268"/>
            <ac:spMk id="137" creationId="{E536F3B4-50F6-4C52-8F76-4EB1214719DC}"/>
          </ac:spMkLst>
        </pc:spChg>
        <pc:spChg chg="add del">
          <ac:chgData name="Michał Pyclik" userId="6d1d9512d460d1ef" providerId="LiveId" clId="{4DBD6862-7D9E-4B2D-9D08-DB1A6F735765}" dt="2021-02-26T13:50:02.748" v="1991" actId="26606"/>
          <ac:spMkLst>
            <pc:docMk/>
            <pc:sldMk cId="7603465" sldId="268"/>
            <ac:spMk id="139" creationId="{7B42427A-0A1F-4A55-8705-D9179F1E0CFB}"/>
          </ac:spMkLst>
        </pc:spChg>
        <pc:spChg chg="add del">
          <ac:chgData name="Michał Pyclik" userId="6d1d9512d460d1ef" providerId="LiveId" clId="{4DBD6862-7D9E-4B2D-9D08-DB1A6F735765}" dt="2021-02-26T13:50:02.748" v="1991" actId="26606"/>
          <ac:spMkLst>
            <pc:docMk/>
            <pc:sldMk cId="7603465" sldId="268"/>
            <ac:spMk id="141" creationId="{EE54A6FE-D8CB-48A3-900B-053D4EBD3B85}"/>
          </ac:spMkLst>
        </pc:spChg>
        <pc:spChg chg="add del">
          <ac:chgData name="Michał Pyclik" userId="6d1d9512d460d1ef" providerId="LiveId" clId="{4DBD6862-7D9E-4B2D-9D08-DB1A6F735765}" dt="2021-02-26T13:50:02.748" v="1991" actId="26606"/>
          <ac:spMkLst>
            <pc:docMk/>
            <pc:sldMk cId="7603465" sldId="268"/>
            <ac:spMk id="11268" creationId="{1BB56EB9-078F-4952-AC1F-149C7A0AE4D5}"/>
          </ac:spMkLst>
        </pc:spChg>
        <pc:spChg chg="add del">
          <ac:chgData name="Michał Pyclik" userId="6d1d9512d460d1ef" providerId="LiveId" clId="{4DBD6862-7D9E-4B2D-9D08-DB1A6F735765}" dt="2021-02-26T13:50:02.748" v="1991" actId="26606"/>
          <ac:spMkLst>
            <pc:docMk/>
            <pc:sldMk cId="7603465" sldId="268"/>
            <ac:spMk id="11269" creationId="{10058680-D07C-4893-B2B7-91543F18AB32}"/>
          </ac:spMkLst>
        </pc:spChg>
        <pc:graphicFrameChg chg="mod ord modGraphic">
          <ac:chgData name="Michał Pyclik" userId="6d1d9512d460d1ef" providerId="LiveId" clId="{4DBD6862-7D9E-4B2D-9D08-DB1A6F735765}" dt="2021-02-26T13:50:15.606" v="1992" actId="12100"/>
          <ac:graphicFrameMkLst>
            <pc:docMk/>
            <pc:sldMk cId="7603465" sldId="268"/>
            <ac:graphicFrameMk id="5" creationId="{74A04B68-57E9-4FCE-B704-596A0C78503A}"/>
          </ac:graphicFrameMkLst>
        </pc:graphicFrameChg>
        <pc:picChg chg="del">
          <ac:chgData name="Michał Pyclik" userId="6d1d9512d460d1ef" providerId="LiveId" clId="{4DBD6862-7D9E-4B2D-9D08-DB1A6F735765}" dt="2021-02-26T13:49:25.785" v="1985" actId="478"/>
          <ac:picMkLst>
            <pc:docMk/>
            <pc:sldMk cId="7603465" sldId="268"/>
            <ac:picMk id="4" creationId="{66C12412-E496-4305-9159-3865AAF78CB6}"/>
          </ac:picMkLst>
        </pc:picChg>
        <pc:picChg chg="add mod">
          <ac:chgData name="Michał Pyclik" userId="6d1d9512d460d1ef" providerId="LiveId" clId="{4DBD6862-7D9E-4B2D-9D08-DB1A6F735765}" dt="2021-02-26T13:50:02.748" v="1991" actId="26606"/>
          <ac:picMkLst>
            <pc:docMk/>
            <pc:sldMk cId="7603465" sldId="268"/>
            <ac:picMk id="11266" creationId="{5EA0C0FE-B819-48FD-9484-EDAE37233E6B}"/>
          </ac:picMkLst>
        </pc:picChg>
      </pc:sldChg>
      <pc:sldChg chg="addSp delSp modSp mod">
        <pc:chgData name="Michał Pyclik" userId="6d1d9512d460d1ef" providerId="LiveId" clId="{4DBD6862-7D9E-4B2D-9D08-DB1A6F735765}" dt="2021-02-26T13:52:03.434" v="2157" actId="1076"/>
        <pc:sldMkLst>
          <pc:docMk/>
          <pc:sldMk cId="163805568" sldId="269"/>
        </pc:sldMkLst>
        <pc:spChg chg="mod">
          <ac:chgData name="Michał Pyclik" userId="6d1d9512d460d1ef" providerId="LiveId" clId="{4DBD6862-7D9E-4B2D-9D08-DB1A6F735765}" dt="2021-02-26T13:52:03.434" v="2157" actId="1076"/>
          <ac:spMkLst>
            <pc:docMk/>
            <pc:sldMk cId="163805568" sldId="269"/>
            <ac:spMk id="2" creationId="{CAF01737-518B-4FF8-9E90-5C43C3F3688A}"/>
          </ac:spMkLst>
        </pc:spChg>
        <pc:spChg chg="add del mod">
          <ac:chgData name="Michał Pyclik" userId="6d1d9512d460d1ef" providerId="LiveId" clId="{4DBD6862-7D9E-4B2D-9D08-DB1A6F735765}" dt="2021-02-26T13:50:44.793" v="1998" actId="26606"/>
          <ac:spMkLst>
            <pc:docMk/>
            <pc:sldMk cId="163805568" sldId="269"/>
            <ac:spMk id="3" creationId="{1436EBC3-D4D5-4A89-9B48-F7A4500A65B7}"/>
          </ac:spMkLst>
        </pc:spChg>
        <pc:spChg chg="add del">
          <ac:chgData name="Michał Pyclik" userId="6d1d9512d460d1ef" providerId="LiveId" clId="{4DBD6862-7D9E-4B2D-9D08-DB1A6F735765}" dt="2021-02-26T13:50:36.788" v="1995" actId="26606"/>
          <ac:spMkLst>
            <pc:docMk/>
            <pc:sldMk cId="163805568" sldId="269"/>
            <ac:spMk id="85" creationId="{3CED7894-4F62-4A6C-8DB5-DB5BE08E9C03}"/>
          </ac:spMkLst>
        </pc:spChg>
        <pc:spChg chg="add del">
          <ac:chgData name="Michał Pyclik" userId="6d1d9512d460d1ef" providerId="LiveId" clId="{4DBD6862-7D9E-4B2D-9D08-DB1A6F735765}" dt="2021-02-26T13:50:36.788" v="1995" actId="26606"/>
          <ac:spMkLst>
            <pc:docMk/>
            <pc:sldMk cId="163805568" sldId="269"/>
            <ac:spMk id="87" creationId="{E536F3B4-50F6-4C52-8F76-4EB1214719DC}"/>
          </ac:spMkLst>
        </pc:spChg>
        <pc:spChg chg="add del">
          <ac:chgData name="Michał Pyclik" userId="6d1d9512d460d1ef" providerId="LiveId" clId="{4DBD6862-7D9E-4B2D-9D08-DB1A6F735765}" dt="2021-02-26T13:50:44.793" v="1998" actId="26606"/>
          <ac:spMkLst>
            <pc:docMk/>
            <pc:sldMk cId="163805568" sldId="269"/>
            <ac:spMk id="135" creationId="{8D2B4922-7602-46A0-9EEB-1F737C65FE3C}"/>
          </ac:spMkLst>
        </pc:spChg>
        <pc:spChg chg="add del">
          <ac:chgData name="Michał Pyclik" userId="6d1d9512d460d1ef" providerId="LiveId" clId="{4DBD6862-7D9E-4B2D-9D08-DB1A6F735765}" dt="2021-02-26T13:50:44.793" v="1998" actId="26606"/>
          <ac:spMkLst>
            <pc:docMk/>
            <pc:sldMk cId="163805568" sldId="269"/>
            <ac:spMk id="137" creationId="{970450C2-785F-4B9A-ADCF-A3081A1CF7EF}"/>
          </ac:spMkLst>
        </pc:spChg>
        <pc:spChg chg="add del">
          <ac:chgData name="Michał Pyclik" userId="6d1d9512d460d1ef" providerId="LiveId" clId="{4DBD6862-7D9E-4B2D-9D08-DB1A6F735765}" dt="2021-02-26T13:50:44.793" v="1998" actId="26606"/>
          <ac:spMkLst>
            <pc:docMk/>
            <pc:sldMk cId="163805568" sldId="269"/>
            <ac:spMk id="139" creationId="{6616FE08-2FA4-454F-8805-C2B340EE8CB0}"/>
          </ac:spMkLst>
        </pc:spChg>
        <pc:spChg chg="add del">
          <ac:chgData name="Michał Pyclik" userId="6d1d9512d460d1ef" providerId="LiveId" clId="{4DBD6862-7D9E-4B2D-9D08-DB1A6F735765}" dt="2021-02-26T13:50:44.793" v="1998" actId="26606"/>
          <ac:spMkLst>
            <pc:docMk/>
            <pc:sldMk cId="163805568" sldId="269"/>
            <ac:spMk id="141" creationId="{AD6FD8DB-BEB0-487A-910E-E4D3E89D7389}"/>
          </ac:spMkLst>
        </pc:spChg>
        <pc:spChg chg="add del">
          <ac:chgData name="Michał Pyclik" userId="6d1d9512d460d1ef" providerId="LiveId" clId="{4DBD6862-7D9E-4B2D-9D08-DB1A6F735765}" dt="2021-02-26T13:50:44.793" v="1998" actId="26606"/>
          <ac:spMkLst>
            <pc:docMk/>
            <pc:sldMk cId="163805568" sldId="269"/>
            <ac:spMk id="143" creationId="{E7F0B04F-9887-478F-B1F0-5B28D467D121}"/>
          </ac:spMkLst>
        </pc:spChg>
        <pc:spChg chg="add del">
          <ac:chgData name="Michał Pyclik" userId="6d1d9512d460d1ef" providerId="LiveId" clId="{4DBD6862-7D9E-4B2D-9D08-DB1A6F735765}" dt="2021-02-26T13:50:44.765" v="1997" actId="26606"/>
          <ac:spMkLst>
            <pc:docMk/>
            <pc:sldMk cId="163805568" sldId="269"/>
            <ac:spMk id="147" creationId="{8D2B4922-7602-46A0-9EEB-1F737C65FE3C}"/>
          </ac:spMkLst>
        </pc:spChg>
        <pc:spChg chg="add del">
          <ac:chgData name="Michał Pyclik" userId="6d1d9512d460d1ef" providerId="LiveId" clId="{4DBD6862-7D9E-4B2D-9D08-DB1A6F735765}" dt="2021-02-26T13:50:44.765" v="1997" actId="26606"/>
          <ac:spMkLst>
            <pc:docMk/>
            <pc:sldMk cId="163805568" sldId="269"/>
            <ac:spMk id="148" creationId="{970450C2-785F-4B9A-ADCF-A3081A1CF7EF}"/>
          </ac:spMkLst>
        </pc:spChg>
        <pc:spChg chg="add del">
          <ac:chgData name="Michał Pyclik" userId="6d1d9512d460d1ef" providerId="LiveId" clId="{4DBD6862-7D9E-4B2D-9D08-DB1A6F735765}" dt="2021-02-26T13:50:44.765" v="1997" actId="26606"/>
          <ac:spMkLst>
            <pc:docMk/>
            <pc:sldMk cId="163805568" sldId="269"/>
            <ac:spMk id="149" creationId="{6616FE08-2FA4-454F-8805-C2B340EE8CB0}"/>
          </ac:spMkLst>
        </pc:spChg>
        <pc:spChg chg="add del">
          <ac:chgData name="Michał Pyclik" userId="6d1d9512d460d1ef" providerId="LiveId" clId="{4DBD6862-7D9E-4B2D-9D08-DB1A6F735765}" dt="2021-02-26T13:50:44.765" v="1997" actId="26606"/>
          <ac:spMkLst>
            <pc:docMk/>
            <pc:sldMk cId="163805568" sldId="269"/>
            <ac:spMk id="150" creationId="{AD6FD8DB-BEB0-487A-910E-E4D3E89D7389}"/>
          </ac:spMkLst>
        </pc:spChg>
        <pc:spChg chg="add del">
          <ac:chgData name="Michał Pyclik" userId="6d1d9512d460d1ef" providerId="LiveId" clId="{4DBD6862-7D9E-4B2D-9D08-DB1A6F735765}" dt="2021-02-26T13:50:44.765" v="1997" actId="26606"/>
          <ac:spMkLst>
            <pc:docMk/>
            <pc:sldMk cId="163805568" sldId="269"/>
            <ac:spMk id="151" creationId="{E7F0B04F-9887-478F-B1F0-5B28D467D121}"/>
          </ac:spMkLst>
        </pc:spChg>
        <pc:spChg chg="add">
          <ac:chgData name="Michał Pyclik" userId="6d1d9512d460d1ef" providerId="LiveId" clId="{4DBD6862-7D9E-4B2D-9D08-DB1A6F735765}" dt="2021-02-26T13:50:44.793" v="1998" actId="26606"/>
          <ac:spMkLst>
            <pc:docMk/>
            <pc:sldMk cId="163805568" sldId="269"/>
            <ac:spMk id="154" creationId="{3CED7894-4F62-4A6C-8DB5-DB5BE08E9C03}"/>
          </ac:spMkLst>
        </pc:spChg>
        <pc:spChg chg="add">
          <ac:chgData name="Michał Pyclik" userId="6d1d9512d460d1ef" providerId="LiveId" clId="{4DBD6862-7D9E-4B2D-9D08-DB1A6F735765}" dt="2021-02-26T13:50:44.793" v="1998" actId="26606"/>
          <ac:spMkLst>
            <pc:docMk/>
            <pc:sldMk cId="163805568" sldId="269"/>
            <ac:spMk id="156" creationId="{E536F3B4-50F6-4C52-8F76-4EB1214719DC}"/>
          </ac:spMkLst>
        </pc:spChg>
        <pc:spChg chg="add mod">
          <ac:chgData name="Michał Pyclik" userId="6d1d9512d460d1ef" providerId="LiveId" clId="{4DBD6862-7D9E-4B2D-9D08-DB1A6F735765}" dt="2021-02-26T13:51:58.165" v="2155" actId="27636"/>
          <ac:spMkLst>
            <pc:docMk/>
            <pc:sldMk cId="163805568" sldId="269"/>
            <ac:spMk id="157" creationId="{1436EBC3-D4D5-4A89-9B48-F7A4500A65B7}"/>
          </ac:spMkLst>
        </pc:spChg>
        <pc:graphicFrameChg chg="add del">
          <ac:chgData name="Michał Pyclik" userId="6d1d9512d460d1ef" providerId="LiveId" clId="{4DBD6862-7D9E-4B2D-9D08-DB1A6F735765}" dt="2021-02-26T13:50:44.765" v="1997" actId="26606"/>
          <ac:graphicFrameMkLst>
            <pc:docMk/>
            <pc:sldMk cId="163805568" sldId="269"/>
            <ac:graphicFrameMk id="152" creationId="{E96EEBD2-1603-4A58-80B2-FE3338F8AAD4}"/>
          </ac:graphicFrameMkLst>
        </pc:graphicFrameChg>
        <pc:picChg chg="add del">
          <ac:chgData name="Michał Pyclik" userId="6d1d9512d460d1ef" providerId="LiveId" clId="{4DBD6862-7D9E-4B2D-9D08-DB1A6F735765}" dt="2021-02-26T13:50:36.788" v="1995" actId="26606"/>
          <ac:picMkLst>
            <pc:docMk/>
            <pc:sldMk cId="163805568" sldId="269"/>
            <ac:picMk id="145" creationId="{51C26DEF-9B2A-450B-8855-ED6AAED4255E}"/>
          </ac:picMkLst>
        </pc:picChg>
        <pc:picChg chg="add">
          <ac:chgData name="Michał Pyclik" userId="6d1d9512d460d1ef" providerId="LiveId" clId="{4DBD6862-7D9E-4B2D-9D08-DB1A6F735765}" dt="2021-02-26T13:50:44.793" v="1998" actId="26606"/>
          <ac:picMkLst>
            <pc:docMk/>
            <pc:sldMk cId="163805568" sldId="269"/>
            <ac:picMk id="155" creationId="{51C26DEF-9B2A-450B-8855-ED6AAED4255E}"/>
          </ac:picMkLst>
        </pc:picChg>
        <pc:picChg chg="del">
          <ac:chgData name="Michał Pyclik" userId="6d1d9512d460d1ef" providerId="LiveId" clId="{4DBD6862-7D9E-4B2D-9D08-DB1A6F735765}" dt="2021-02-26T13:50:21.335" v="1993" actId="478"/>
          <ac:picMkLst>
            <pc:docMk/>
            <pc:sldMk cId="163805568" sldId="269"/>
            <ac:picMk id="4098" creationId="{515B538C-1558-4486-AD5D-F505199F873A}"/>
          </ac:picMkLst>
        </pc:picChg>
      </pc:sldChg>
      <pc:sldChg chg="addSp modSp mod setBg">
        <pc:chgData name="Michał Pyclik" userId="6d1d9512d460d1ef" providerId="LiveId" clId="{4DBD6862-7D9E-4B2D-9D08-DB1A6F735765}" dt="2021-02-26T13:31:58.346" v="509" actId="1076"/>
        <pc:sldMkLst>
          <pc:docMk/>
          <pc:sldMk cId="1319818644" sldId="281"/>
        </pc:sldMkLst>
        <pc:spChg chg="mod ord">
          <ac:chgData name="Michał Pyclik" userId="6d1d9512d460d1ef" providerId="LiveId" clId="{4DBD6862-7D9E-4B2D-9D08-DB1A6F735765}" dt="2021-02-26T13:31:58.346" v="509" actId="1076"/>
          <ac:spMkLst>
            <pc:docMk/>
            <pc:sldMk cId="1319818644" sldId="281"/>
            <ac:spMk id="3" creationId="{1436EBC3-D4D5-4A89-9B48-F7A4500A65B7}"/>
          </ac:spMkLst>
        </pc:spChg>
        <pc:spChg chg="add">
          <ac:chgData name="Michał Pyclik" userId="6d1d9512d460d1ef" providerId="LiveId" clId="{4DBD6862-7D9E-4B2D-9D08-DB1A6F735765}" dt="2021-02-26T13:31:46.317" v="501" actId="26606"/>
          <ac:spMkLst>
            <pc:docMk/>
            <pc:sldMk cId="1319818644" sldId="281"/>
            <ac:spMk id="71" creationId="{3CED7894-4F62-4A6C-8DB5-DB5BE08E9C03}"/>
          </ac:spMkLst>
        </pc:spChg>
        <pc:spChg chg="add">
          <ac:chgData name="Michał Pyclik" userId="6d1d9512d460d1ef" providerId="LiveId" clId="{4DBD6862-7D9E-4B2D-9D08-DB1A6F735765}" dt="2021-02-26T13:31:46.317" v="501" actId="26606"/>
          <ac:spMkLst>
            <pc:docMk/>
            <pc:sldMk cId="1319818644" sldId="281"/>
            <ac:spMk id="73" creationId="{E536F3B4-50F6-4C52-8F76-4EB1214719DC}"/>
          </ac:spMkLst>
        </pc:spChg>
        <pc:picChg chg="add mod">
          <ac:chgData name="Michał Pyclik" userId="6d1d9512d460d1ef" providerId="LiveId" clId="{4DBD6862-7D9E-4B2D-9D08-DB1A6F735765}" dt="2021-02-26T13:31:46.317" v="501" actId="26606"/>
          <ac:picMkLst>
            <pc:docMk/>
            <pc:sldMk cId="1319818644" sldId="281"/>
            <ac:picMk id="3074" creationId="{9ACE104E-7651-4ED3-BA2F-A3B46A845419}"/>
          </ac:picMkLst>
        </pc:picChg>
      </pc:sldChg>
      <pc:sldChg chg="delSp modSp mod">
        <pc:chgData name="Michał Pyclik" userId="6d1d9512d460d1ef" providerId="LiveId" clId="{4DBD6862-7D9E-4B2D-9D08-DB1A6F735765}" dt="2021-02-26T13:42:47.742" v="1625" actId="20577"/>
        <pc:sldMkLst>
          <pc:docMk/>
          <pc:sldMk cId="3548689430" sldId="284"/>
        </pc:sldMkLst>
        <pc:spChg chg="mod">
          <ac:chgData name="Michał Pyclik" userId="6d1d9512d460d1ef" providerId="LiveId" clId="{4DBD6862-7D9E-4B2D-9D08-DB1A6F735765}" dt="2021-02-26T13:42:47.742" v="1625" actId="20577"/>
          <ac:spMkLst>
            <pc:docMk/>
            <pc:sldMk cId="3548689430" sldId="284"/>
            <ac:spMk id="7" creationId="{9FE0CC8F-6F9A-4C9B-8CD3-A8FD136AD841}"/>
          </ac:spMkLst>
        </pc:spChg>
        <pc:picChg chg="del">
          <ac:chgData name="Michał Pyclik" userId="6d1d9512d460d1ef" providerId="LiveId" clId="{4DBD6862-7D9E-4B2D-9D08-DB1A6F735765}" dt="2021-02-26T13:41:38.599" v="1516" actId="478"/>
          <ac:picMkLst>
            <pc:docMk/>
            <pc:sldMk cId="3548689430" sldId="284"/>
            <ac:picMk id="3" creationId="{3FF87995-495C-4263-B59D-305B9F8DFE02}"/>
          </ac:picMkLst>
        </pc:picChg>
      </pc:sldChg>
      <pc:sldChg chg="addSp delSp modSp mod">
        <pc:chgData name="Michał Pyclik" userId="6d1d9512d460d1ef" providerId="LiveId" clId="{4DBD6862-7D9E-4B2D-9D08-DB1A6F735765}" dt="2021-02-26T13:45:59.460" v="1893" actId="1076"/>
        <pc:sldMkLst>
          <pc:docMk/>
          <pc:sldMk cId="768911231" sldId="285"/>
        </pc:sldMkLst>
        <pc:spChg chg="add mod">
          <ac:chgData name="Michał Pyclik" userId="6d1d9512d460d1ef" providerId="LiveId" clId="{4DBD6862-7D9E-4B2D-9D08-DB1A6F735765}" dt="2021-02-26T13:45:59.460" v="1893" actId="1076"/>
          <ac:spMkLst>
            <pc:docMk/>
            <pc:sldMk cId="768911231" sldId="285"/>
            <ac:spMk id="2" creationId="{A35B05B2-78C9-40A6-85F1-9C7D2D3D63F9}"/>
          </ac:spMkLst>
        </pc:spChg>
        <pc:spChg chg="mod">
          <ac:chgData name="Michał Pyclik" userId="6d1d9512d460d1ef" providerId="LiveId" clId="{4DBD6862-7D9E-4B2D-9D08-DB1A6F735765}" dt="2021-02-26T13:45:53.884" v="1891" actId="1076"/>
          <ac:spMkLst>
            <pc:docMk/>
            <pc:sldMk cId="768911231" sldId="285"/>
            <ac:spMk id="7" creationId="{9FE0CC8F-6F9A-4C9B-8CD3-A8FD136AD841}"/>
          </ac:spMkLst>
        </pc:spChg>
        <pc:picChg chg="del">
          <ac:chgData name="Michał Pyclik" userId="6d1d9512d460d1ef" providerId="LiveId" clId="{4DBD6862-7D9E-4B2D-9D08-DB1A6F735765}" dt="2021-02-26T13:43:03.218" v="1626" actId="478"/>
          <ac:picMkLst>
            <pc:docMk/>
            <pc:sldMk cId="768911231" sldId="285"/>
            <ac:picMk id="3" creationId="{2F2A589A-3B77-4212-AE4E-0666091AA04A}"/>
          </ac:picMkLst>
        </pc:picChg>
      </pc:sldChg>
      <pc:sldChg chg="addSp delSp modSp mod">
        <pc:chgData name="Michał Pyclik" userId="6d1d9512d460d1ef" providerId="LiveId" clId="{4DBD6862-7D9E-4B2D-9D08-DB1A6F735765}" dt="2021-02-26T13:46:33.476" v="1898" actId="14100"/>
        <pc:sldMkLst>
          <pc:docMk/>
          <pc:sldMk cId="997852587" sldId="286"/>
        </pc:sldMkLst>
        <pc:spChg chg="mod ord">
          <ac:chgData name="Michał Pyclik" userId="6d1d9512d460d1ef" providerId="LiveId" clId="{4DBD6862-7D9E-4B2D-9D08-DB1A6F735765}" dt="2021-02-26T13:46:33.476" v="1898" actId="14100"/>
          <ac:spMkLst>
            <pc:docMk/>
            <pc:sldMk cId="997852587" sldId="286"/>
            <ac:spMk id="7" creationId="{9FE0CC8F-6F9A-4C9B-8CD3-A8FD136AD841}"/>
          </ac:spMkLst>
        </pc:spChg>
        <pc:spChg chg="del">
          <ac:chgData name="Michał Pyclik" userId="6d1d9512d460d1ef" providerId="LiveId" clId="{4DBD6862-7D9E-4B2D-9D08-DB1A6F735765}" dt="2021-02-26T13:46:28.409" v="1896" actId="26606"/>
          <ac:spMkLst>
            <pc:docMk/>
            <pc:sldMk cId="997852587" sldId="286"/>
            <ac:spMk id="86" creationId="{3A5A85F2-11BA-4322-9355-08C0DEC78035}"/>
          </ac:spMkLst>
        </pc:spChg>
        <pc:spChg chg="del">
          <ac:chgData name="Michał Pyclik" userId="6d1d9512d460d1ef" providerId="LiveId" clId="{4DBD6862-7D9E-4B2D-9D08-DB1A6F735765}" dt="2021-02-26T13:46:28.409" v="1896" actId="26606"/>
          <ac:spMkLst>
            <pc:docMk/>
            <pc:sldMk cId="997852587" sldId="286"/>
            <ac:spMk id="88" creationId="{1A88A0CA-0BDB-4A19-A648-638BE196B2BC}"/>
          </ac:spMkLst>
        </pc:spChg>
        <pc:spChg chg="del">
          <ac:chgData name="Michał Pyclik" userId="6d1d9512d460d1ef" providerId="LiveId" clId="{4DBD6862-7D9E-4B2D-9D08-DB1A6F735765}" dt="2021-02-26T13:46:28.409" v="1896" actId="26606"/>
          <ac:spMkLst>
            <pc:docMk/>
            <pc:sldMk cId="997852587" sldId="286"/>
            <ac:spMk id="143" creationId="{7B055CAA-2668-4929-8202-DBD35A78E8EB}"/>
          </ac:spMkLst>
        </pc:spChg>
        <pc:spChg chg="del">
          <ac:chgData name="Michał Pyclik" userId="6d1d9512d460d1ef" providerId="LiveId" clId="{4DBD6862-7D9E-4B2D-9D08-DB1A6F735765}" dt="2021-02-26T13:46:28.409" v="1896" actId="26606"/>
          <ac:spMkLst>
            <pc:docMk/>
            <pc:sldMk cId="997852587" sldId="286"/>
            <ac:spMk id="144" creationId="{38F88ED4-721F-4A25-9A68-66C57B1F8D03}"/>
          </ac:spMkLst>
        </pc:spChg>
        <pc:spChg chg="add">
          <ac:chgData name="Michał Pyclik" userId="6d1d9512d460d1ef" providerId="LiveId" clId="{4DBD6862-7D9E-4B2D-9D08-DB1A6F735765}" dt="2021-02-26T13:46:28.409" v="1896" actId="26606"/>
          <ac:spMkLst>
            <pc:docMk/>
            <pc:sldMk cId="997852587" sldId="286"/>
            <ac:spMk id="199" creationId="{3CED7894-4F62-4A6C-8DB5-DB5BE08E9C03}"/>
          </ac:spMkLst>
        </pc:spChg>
        <pc:spChg chg="add">
          <ac:chgData name="Michał Pyclik" userId="6d1d9512d460d1ef" providerId="LiveId" clId="{4DBD6862-7D9E-4B2D-9D08-DB1A6F735765}" dt="2021-02-26T13:46:28.409" v="1896" actId="26606"/>
          <ac:spMkLst>
            <pc:docMk/>
            <pc:sldMk cId="997852587" sldId="286"/>
            <ac:spMk id="201" creationId="{E536F3B4-50F6-4C52-8F76-4EB1214719DC}"/>
          </ac:spMkLst>
        </pc:spChg>
        <pc:picChg chg="del">
          <ac:chgData name="Michał Pyclik" userId="6d1d9512d460d1ef" providerId="LiveId" clId="{4DBD6862-7D9E-4B2D-9D08-DB1A6F735765}" dt="2021-02-26T13:44:00.984" v="1738" actId="478"/>
          <ac:picMkLst>
            <pc:docMk/>
            <pc:sldMk cId="997852587" sldId="286"/>
            <ac:picMk id="3" creationId="{0A3C9D8D-B5FD-4A8C-B767-1D2EC978EE00}"/>
          </ac:picMkLst>
        </pc:picChg>
        <pc:picChg chg="add mod">
          <ac:chgData name="Michał Pyclik" userId="6d1d9512d460d1ef" providerId="LiveId" clId="{4DBD6862-7D9E-4B2D-9D08-DB1A6F735765}" dt="2021-02-26T13:46:28.409" v="1896" actId="26606"/>
          <ac:picMkLst>
            <pc:docMk/>
            <pc:sldMk cId="997852587" sldId="286"/>
            <ac:picMk id="8194" creationId="{8DA2D7F9-8AD7-41DB-ABD7-3872D88002AF}"/>
          </ac:picMkLst>
        </pc:picChg>
      </pc:sldChg>
      <pc:sldChg chg="addSp delSp modSp mod setBg setClrOvrMap">
        <pc:chgData name="Michał Pyclik" userId="6d1d9512d460d1ef" providerId="LiveId" clId="{4DBD6862-7D9E-4B2D-9D08-DB1A6F735765}" dt="2021-02-26T13:47:02.465" v="1903" actId="14100"/>
        <pc:sldMkLst>
          <pc:docMk/>
          <pc:sldMk cId="3690888665" sldId="287"/>
        </pc:sldMkLst>
        <pc:spChg chg="del">
          <ac:chgData name="Michał Pyclik" userId="6d1d9512d460d1ef" providerId="LiveId" clId="{4DBD6862-7D9E-4B2D-9D08-DB1A6F735765}" dt="2021-02-26T13:46:51.299" v="1901" actId="26606"/>
          <ac:spMkLst>
            <pc:docMk/>
            <pc:sldMk cId="3690888665" sldId="287"/>
            <ac:spMk id="81" creationId="{F92989FB-1024-49B7-BDF1-B3CE27D48623}"/>
          </ac:spMkLst>
        </pc:spChg>
        <pc:spChg chg="del">
          <ac:chgData name="Michał Pyclik" userId="6d1d9512d460d1ef" providerId="LiveId" clId="{4DBD6862-7D9E-4B2D-9D08-DB1A6F735765}" dt="2021-02-26T13:46:51.299" v="1901" actId="26606"/>
          <ac:spMkLst>
            <pc:docMk/>
            <pc:sldMk cId="3690888665" sldId="287"/>
            <ac:spMk id="83" creationId="{2987D6F4-EC95-4EF1-A8AD-4B70386CEEC7}"/>
          </ac:spMkLst>
        </pc:spChg>
        <pc:spChg chg="del">
          <ac:chgData name="Michał Pyclik" userId="6d1d9512d460d1ef" providerId="LiveId" clId="{4DBD6862-7D9E-4B2D-9D08-DB1A6F735765}" dt="2021-02-26T13:46:51.299" v="1901" actId="26606"/>
          <ac:spMkLst>
            <pc:docMk/>
            <pc:sldMk cId="3690888665" sldId="287"/>
            <ac:spMk id="85" creationId="{F5F792DF-9D0A-4DB6-9A9E-7312F5A7E87D}"/>
          </ac:spMkLst>
        </pc:spChg>
        <pc:spChg chg="add">
          <ac:chgData name="Michał Pyclik" userId="6d1d9512d460d1ef" providerId="LiveId" clId="{4DBD6862-7D9E-4B2D-9D08-DB1A6F735765}" dt="2021-02-26T13:46:51.299" v="1901" actId="26606"/>
          <ac:spMkLst>
            <pc:docMk/>
            <pc:sldMk cId="3690888665" sldId="287"/>
            <ac:spMk id="139" creationId="{FDF32581-CAA1-43C6-8532-DC56C8435C25}"/>
          </ac:spMkLst>
        </pc:spChg>
        <pc:spChg chg="add">
          <ac:chgData name="Michał Pyclik" userId="6d1d9512d460d1ef" providerId="LiveId" clId="{4DBD6862-7D9E-4B2D-9D08-DB1A6F735765}" dt="2021-02-26T13:46:51.299" v="1901" actId="26606"/>
          <ac:spMkLst>
            <pc:docMk/>
            <pc:sldMk cId="3690888665" sldId="287"/>
            <ac:spMk id="9220" creationId="{FAAAB002-E48E-4009-828A-511F7A828053}"/>
          </ac:spMkLst>
        </pc:spChg>
        <pc:spChg chg="add">
          <ac:chgData name="Michał Pyclik" userId="6d1d9512d460d1ef" providerId="LiveId" clId="{4DBD6862-7D9E-4B2D-9D08-DB1A6F735765}" dt="2021-02-26T13:46:51.299" v="1901" actId="26606"/>
          <ac:spMkLst>
            <pc:docMk/>
            <pc:sldMk cId="3690888665" sldId="287"/>
            <ac:spMk id="9221" creationId="{97EF55D5-23F0-4398-B16B-AEF5778C3048}"/>
          </ac:spMkLst>
        </pc:spChg>
        <pc:graphicFrameChg chg="mod ord modGraphic">
          <ac:chgData name="Michał Pyclik" userId="6d1d9512d460d1ef" providerId="LiveId" clId="{4DBD6862-7D9E-4B2D-9D08-DB1A6F735765}" dt="2021-02-26T13:47:02.465" v="1903" actId="14100"/>
          <ac:graphicFrameMkLst>
            <pc:docMk/>
            <pc:sldMk cId="3690888665" sldId="287"/>
            <ac:graphicFrameMk id="10" creationId="{B86486F2-A5D3-46B6-AB6E-1EEA77166B14}"/>
          </ac:graphicFrameMkLst>
        </pc:graphicFrameChg>
        <pc:picChg chg="del">
          <ac:chgData name="Michał Pyclik" userId="6d1d9512d460d1ef" providerId="LiveId" clId="{4DBD6862-7D9E-4B2D-9D08-DB1A6F735765}" dt="2021-02-26T13:46:38.577" v="1899" actId="478"/>
          <ac:picMkLst>
            <pc:docMk/>
            <pc:sldMk cId="3690888665" sldId="287"/>
            <ac:picMk id="3" creationId="{4C46D956-715C-4330-9092-A3625E8D2627}"/>
          </ac:picMkLst>
        </pc:picChg>
        <pc:picChg chg="add mod">
          <ac:chgData name="Michał Pyclik" userId="6d1d9512d460d1ef" providerId="LiveId" clId="{4DBD6862-7D9E-4B2D-9D08-DB1A6F735765}" dt="2021-02-26T13:46:51.299" v="1901" actId="26606"/>
          <ac:picMkLst>
            <pc:docMk/>
            <pc:sldMk cId="3690888665" sldId="287"/>
            <ac:picMk id="9218" creationId="{2520AB7F-B787-4666-A4B1-F43C73DD2FE2}"/>
          </ac:picMkLst>
        </pc:picChg>
      </pc:sldChg>
      <pc:sldChg chg="modSp">
        <pc:chgData name="Michał Pyclik" userId="6d1d9512d460d1ef" providerId="LiveId" clId="{4DBD6862-7D9E-4B2D-9D08-DB1A6F735765}" dt="2021-02-26T13:49:18.378" v="1984" actId="13782"/>
        <pc:sldMkLst>
          <pc:docMk/>
          <pc:sldMk cId="2761757635" sldId="288"/>
        </pc:sldMkLst>
        <pc:graphicFrameChg chg="mod">
          <ac:chgData name="Michał Pyclik" userId="6d1d9512d460d1ef" providerId="LiveId" clId="{4DBD6862-7D9E-4B2D-9D08-DB1A6F735765}" dt="2021-02-26T13:49:15.805" v="1983" actId="13782"/>
          <ac:graphicFrameMkLst>
            <pc:docMk/>
            <pc:sldMk cId="2761757635" sldId="288"/>
            <ac:graphicFrameMk id="6" creationId="{81F77632-3618-4CDE-8F31-9052080A860C}"/>
          </ac:graphicFrameMkLst>
        </pc:graphicFrameChg>
        <pc:graphicFrameChg chg="mod">
          <ac:chgData name="Michał Pyclik" userId="6d1d9512d460d1ef" providerId="LiveId" clId="{4DBD6862-7D9E-4B2D-9D08-DB1A6F735765}" dt="2021-02-26T13:49:18.378" v="1984" actId="13782"/>
          <ac:graphicFrameMkLst>
            <pc:docMk/>
            <pc:sldMk cId="2761757635" sldId="288"/>
            <ac:graphicFrameMk id="8" creationId="{F1E8DC15-7F4C-4487-AFE0-3FD4EA666877}"/>
          </ac:graphicFrameMkLst>
        </pc:graphicFrameChg>
      </pc:sldChg>
      <pc:sldChg chg="delSp del mod">
        <pc:chgData name="Michał Pyclik" userId="6d1d9512d460d1ef" providerId="LiveId" clId="{4DBD6862-7D9E-4B2D-9D08-DB1A6F735765}" dt="2021-02-26T13:47:20.986" v="1906" actId="2696"/>
        <pc:sldMkLst>
          <pc:docMk/>
          <pc:sldMk cId="1879237960" sldId="292"/>
        </pc:sldMkLst>
        <pc:spChg chg="del">
          <ac:chgData name="Michał Pyclik" userId="6d1d9512d460d1ef" providerId="LiveId" clId="{4DBD6862-7D9E-4B2D-9D08-DB1A6F735765}" dt="2021-02-26T13:47:10.625" v="1904" actId="478"/>
          <ac:spMkLst>
            <pc:docMk/>
            <pc:sldMk cId="1879237960" sldId="292"/>
            <ac:spMk id="6" creationId="{FA558A53-B895-4B14-8280-CF6568534128}"/>
          </ac:spMkLst>
        </pc:spChg>
        <pc:spChg chg="del">
          <ac:chgData name="Michał Pyclik" userId="6d1d9512d460d1ef" providerId="LiveId" clId="{4DBD6862-7D9E-4B2D-9D08-DB1A6F735765}" dt="2021-02-26T13:47:13.378" v="1905" actId="478"/>
          <ac:spMkLst>
            <pc:docMk/>
            <pc:sldMk cId="1879237960" sldId="292"/>
            <ac:spMk id="7" creationId="{AC8976FD-63CB-422C-8511-3432FE11238F}"/>
          </ac:spMkLst>
        </pc:spChg>
      </pc:sldChg>
      <pc:sldChg chg="addSp delSp modSp mod setClrOvrMap">
        <pc:chgData name="Michał Pyclik" userId="6d1d9512d460d1ef" providerId="LiveId" clId="{4DBD6862-7D9E-4B2D-9D08-DB1A6F735765}" dt="2021-02-26T13:38:54.066" v="1160" actId="1076"/>
        <pc:sldMkLst>
          <pc:docMk/>
          <pc:sldMk cId="3516854847" sldId="295"/>
        </pc:sldMkLst>
        <pc:spChg chg="mod ord">
          <ac:chgData name="Michał Pyclik" userId="6d1d9512d460d1ef" providerId="LiveId" clId="{4DBD6862-7D9E-4B2D-9D08-DB1A6F735765}" dt="2021-02-26T13:38:54.066" v="1160" actId="1076"/>
          <ac:spMkLst>
            <pc:docMk/>
            <pc:sldMk cId="3516854847" sldId="295"/>
            <ac:spMk id="3" creationId="{1436EBC3-D4D5-4A89-9B48-F7A4500A65B7}"/>
          </ac:spMkLst>
        </pc:spChg>
        <pc:spChg chg="del">
          <ac:chgData name="Michał Pyclik" userId="6d1d9512d460d1ef" providerId="LiveId" clId="{4DBD6862-7D9E-4B2D-9D08-DB1A6F735765}" dt="2021-02-26T13:35:15.940" v="894" actId="26606"/>
          <ac:spMkLst>
            <pc:docMk/>
            <pc:sldMk cId="3516854847" sldId="295"/>
            <ac:spMk id="78" creationId="{B2A156CE-8696-4D8D-84F7-D82FE26A17E2}"/>
          </ac:spMkLst>
        </pc:spChg>
        <pc:spChg chg="del">
          <ac:chgData name="Michał Pyclik" userId="6d1d9512d460d1ef" providerId="LiveId" clId="{4DBD6862-7D9E-4B2D-9D08-DB1A6F735765}" dt="2021-02-26T13:35:15.940" v="894" actId="26606"/>
          <ac:spMkLst>
            <pc:docMk/>
            <pc:sldMk cId="3516854847" sldId="295"/>
            <ac:spMk id="80" creationId="{934D16A7-D145-4F4D-85FA-0AA36225E206}"/>
          </ac:spMkLst>
        </pc:spChg>
        <pc:spChg chg="del">
          <ac:chgData name="Michał Pyclik" userId="6d1d9512d460d1ef" providerId="LiveId" clId="{4DBD6862-7D9E-4B2D-9D08-DB1A6F735765}" dt="2021-02-26T13:35:15.940" v="894" actId="26606"/>
          <ac:spMkLst>
            <pc:docMk/>
            <pc:sldMk cId="3516854847" sldId="295"/>
            <ac:spMk id="82" creationId="{43E53837-D873-49C2-8EAD-41EE70573B60}"/>
          </ac:spMkLst>
        </pc:spChg>
        <pc:spChg chg="del">
          <ac:chgData name="Michał Pyclik" userId="6d1d9512d460d1ef" providerId="LiveId" clId="{4DBD6862-7D9E-4B2D-9D08-DB1A6F735765}" dt="2021-02-26T13:35:15.940" v="894" actId="26606"/>
          <ac:spMkLst>
            <pc:docMk/>
            <pc:sldMk cId="3516854847" sldId="295"/>
            <ac:spMk id="84" creationId="{D6623120-73A4-492C-AD14-18F6861C81E7}"/>
          </ac:spMkLst>
        </pc:spChg>
        <pc:spChg chg="del">
          <ac:chgData name="Michał Pyclik" userId="6d1d9512d460d1ef" providerId="LiveId" clId="{4DBD6862-7D9E-4B2D-9D08-DB1A6F735765}" dt="2021-02-26T13:35:15.940" v="894" actId="26606"/>
          <ac:spMkLst>
            <pc:docMk/>
            <pc:sldMk cId="3516854847" sldId="295"/>
            <ac:spMk id="86" creationId="{51CE2E04-09D7-4BCE-BED1-CF620E068DEA}"/>
          </ac:spMkLst>
        </pc:spChg>
        <pc:spChg chg="del">
          <ac:chgData name="Michał Pyclik" userId="6d1d9512d460d1ef" providerId="LiveId" clId="{4DBD6862-7D9E-4B2D-9D08-DB1A6F735765}" dt="2021-02-26T13:35:15.940" v="894" actId="26606"/>
          <ac:spMkLst>
            <pc:docMk/>
            <pc:sldMk cId="3516854847" sldId="295"/>
            <ac:spMk id="88" creationId="{145F1F0E-2898-45F7-8F5D-2AAF63F79F29}"/>
          </ac:spMkLst>
        </pc:spChg>
        <pc:spChg chg="del">
          <ac:chgData name="Michał Pyclik" userId="6d1d9512d460d1ef" providerId="LiveId" clId="{4DBD6862-7D9E-4B2D-9D08-DB1A6F735765}" dt="2021-02-26T13:35:15.940" v="894" actId="26606"/>
          <ac:spMkLst>
            <pc:docMk/>
            <pc:sldMk cId="3516854847" sldId="295"/>
            <ac:spMk id="90" creationId="{DB2E5E2E-7396-4F2F-867D-6E19924828D3}"/>
          </ac:spMkLst>
        </pc:spChg>
        <pc:spChg chg="del">
          <ac:chgData name="Michał Pyclik" userId="6d1d9512d460d1ef" providerId="LiveId" clId="{4DBD6862-7D9E-4B2D-9D08-DB1A6F735765}" dt="2021-02-26T13:35:15.940" v="894" actId="26606"/>
          <ac:spMkLst>
            <pc:docMk/>
            <pc:sldMk cId="3516854847" sldId="295"/>
            <ac:spMk id="92" creationId="{6DF53C91-B94B-43A7-A118-F05F456CE0AA}"/>
          </ac:spMkLst>
        </pc:spChg>
        <pc:spChg chg="add del">
          <ac:chgData name="Michał Pyclik" userId="6d1d9512d460d1ef" providerId="LiveId" clId="{4DBD6862-7D9E-4B2D-9D08-DB1A6F735765}" dt="2021-02-26T13:37:17.629" v="1158" actId="26606"/>
          <ac:spMkLst>
            <pc:docMk/>
            <pc:sldMk cId="3516854847" sldId="295"/>
            <ac:spMk id="97" creationId="{A43B05A4-157F-403C-939A-ED1B6A0A029C}"/>
          </ac:spMkLst>
        </pc:spChg>
        <pc:spChg chg="add del">
          <ac:chgData name="Michał Pyclik" userId="6d1d9512d460d1ef" providerId="LiveId" clId="{4DBD6862-7D9E-4B2D-9D08-DB1A6F735765}" dt="2021-02-26T13:37:17.629" v="1158" actId="26606"/>
          <ac:spMkLst>
            <pc:docMk/>
            <pc:sldMk cId="3516854847" sldId="295"/>
            <ac:spMk id="99" creationId="{E8CCE107-A70B-4916-9A0B-751C70B9B597}"/>
          </ac:spMkLst>
        </pc:spChg>
        <pc:spChg chg="add del">
          <ac:chgData name="Michał Pyclik" userId="6d1d9512d460d1ef" providerId="LiveId" clId="{4DBD6862-7D9E-4B2D-9D08-DB1A6F735765}" dt="2021-02-26T13:37:17.629" v="1158" actId="26606"/>
          <ac:spMkLst>
            <pc:docMk/>
            <pc:sldMk cId="3516854847" sldId="295"/>
            <ac:spMk id="101" creationId="{9A925BC7-7CC5-4A0C-9B3D-8829EBF281BD}"/>
          </ac:spMkLst>
        </pc:spChg>
        <pc:spChg chg="add del">
          <ac:chgData name="Michał Pyclik" userId="6d1d9512d460d1ef" providerId="LiveId" clId="{4DBD6862-7D9E-4B2D-9D08-DB1A6F735765}" dt="2021-02-26T13:37:17.629" v="1158" actId="26606"/>
          <ac:spMkLst>
            <pc:docMk/>
            <pc:sldMk cId="3516854847" sldId="295"/>
            <ac:spMk id="103" creationId="{6E67D916-28C7-4965-BA3C-287FB857979C}"/>
          </ac:spMkLst>
        </pc:spChg>
        <pc:spChg chg="add">
          <ac:chgData name="Michał Pyclik" userId="6d1d9512d460d1ef" providerId="LiveId" clId="{4DBD6862-7D9E-4B2D-9D08-DB1A6F735765}" dt="2021-02-26T13:37:17.629" v="1158" actId="26606"/>
          <ac:spMkLst>
            <pc:docMk/>
            <pc:sldMk cId="3516854847" sldId="295"/>
            <ac:spMk id="135" creationId="{3CED7894-4F62-4A6C-8DB5-DB5BE08E9C03}"/>
          </ac:spMkLst>
        </pc:spChg>
        <pc:spChg chg="add">
          <ac:chgData name="Michał Pyclik" userId="6d1d9512d460d1ef" providerId="LiveId" clId="{4DBD6862-7D9E-4B2D-9D08-DB1A6F735765}" dt="2021-02-26T13:37:17.629" v="1158" actId="26606"/>
          <ac:spMkLst>
            <pc:docMk/>
            <pc:sldMk cId="3516854847" sldId="295"/>
            <ac:spMk id="137" creationId="{E536F3B4-50F6-4C52-8F76-4EB1214719DC}"/>
          </ac:spMkLst>
        </pc:spChg>
        <pc:picChg chg="del">
          <ac:chgData name="Michał Pyclik" userId="6d1d9512d460d1ef" providerId="LiveId" clId="{4DBD6862-7D9E-4B2D-9D08-DB1A6F735765}" dt="2021-02-26T13:35:11.932" v="892" actId="478"/>
          <ac:picMkLst>
            <pc:docMk/>
            <pc:sldMk cId="3516854847" sldId="295"/>
            <ac:picMk id="7" creationId="{A6C9DCF3-207E-45EF-8BF2-96C190A3383D}"/>
          </ac:picMkLst>
        </pc:picChg>
        <pc:picChg chg="del">
          <ac:chgData name="Michał Pyclik" userId="6d1d9512d460d1ef" providerId="LiveId" clId="{4DBD6862-7D9E-4B2D-9D08-DB1A6F735765}" dt="2021-02-26T13:35:12.791" v="893" actId="478"/>
          <ac:picMkLst>
            <pc:docMk/>
            <pc:sldMk cId="3516854847" sldId="295"/>
            <ac:picMk id="9" creationId="{5D82B148-EFCA-4649-8F95-D675DB7413DA}"/>
          </ac:picMkLst>
        </pc:picChg>
        <pc:picChg chg="del">
          <ac:chgData name="Michał Pyclik" userId="6d1d9512d460d1ef" providerId="LiveId" clId="{4DBD6862-7D9E-4B2D-9D08-DB1A6F735765}" dt="2021-02-26T13:35:11.098" v="891" actId="478"/>
          <ac:picMkLst>
            <pc:docMk/>
            <pc:sldMk cId="3516854847" sldId="295"/>
            <ac:picMk id="11" creationId="{9ECD790C-D597-4CCD-ADE9-5C672C582B52}"/>
          </ac:picMkLst>
        </pc:picChg>
        <pc:picChg chg="del">
          <ac:chgData name="Michał Pyclik" userId="6d1d9512d460d1ef" providerId="LiveId" clId="{4DBD6862-7D9E-4B2D-9D08-DB1A6F735765}" dt="2021-02-26T13:35:10.209" v="890" actId="478"/>
          <ac:picMkLst>
            <pc:docMk/>
            <pc:sldMk cId="3516854847" sldId="295"/>
            <ac:picMk id="13" creationId="{B28E611D-2A2F-49B2-AAEA-6F7F3ABBC9B4}"/>
          </ac:picMkLst>
        </pc:picChg>
        <pc:picChg chg="add mod">
          <ac:chgData name="Michał Pyclik" userId="6d1d9512d460d1ef" providerId="LiveId" clId="{4DBD6862-7D9E-4B2D-9D08-DB1A6F735765}" dt="2021-02-26T13:38:52.398" v="1159" actId="1076"/>
          <ac:picMkLst>
            <pc:docMk/>
            <pc:sldMk cId="3516854847" sldId="295"/>
            <ac:picMk id="6146" creationId="{CB5500BD-F689-4AB6-B74C-A839B7AB1EDC}"/>
          </ac:picMkLst>
        </pc:picChg>
      </pc:sldChg>
      <pc:sldChg chg="addSp delSp modSp mod">
        <pc:chgData name="Michał Pyclik" userId="6d1d9512d460d1ef" providerId="LiveId" clId="{4DBD6862-7D9E-4B2D-9D08-DB1A6F735765}" dt="2021-02-26T13:41:22.940" v="1514" actId="20577"/>
        <pc:sldMkLst>
          <pc:docMk/>
          <pc:sldMk cId="96450599" sldId="296"/>
        </pc:sldMkLst>
        <pc:spChg chg="mod ord">
          <ac:chgData name="Michał Pyclik" userId="6d1d9512d460d1ef" providerId="LiveId" clId="{4DBD6862-7D9E-4B2D-9D08-DB1A6F735765}" dt="2021-02-26T13:41:22.940" v="1514" actId="20577"/>
          <ac:spMkLst>
            <pc:docMk/>
            <pc:sldMk cId="96450599" sldId="296"/>
            <ac:spMk id="3" creationId="{1436EBC3-D4D5-4A89-9B48-F7A4500A65B7}"/>
          </ac:spMkLst>
        </pc:spChg>
        <pc:spChg chg="add">
          <ac:chgData name="Michał Pyclik" userId="6d1d9512d460d1ef" providerId="LiveId" clId="{4DBD6862-7D9E-4B2D-9D08-DB1A6F735765}" dt="2021-02-26T13:39:35.314" v="1163" actId="26606"/>
          <ac:spMkLst>
            <pc:docMk/>
            <pc:sldMk cId="96450599" sldId="296"/>
            <ac:spMk id="75" creationId="{3CED7894-4F62-4A6C-8DB5-DB5BE08E9C03}"/>
          </ac:spMkLst>
        </pc:spChg>
        <pc:spChg chg="del">
          <ac:chgData name="Michał Pyclik" userId="6d1d9512d460d1ef" providerId="LiveId" clId="{4DBD6862-7D9E-4B2D-9D08-DB1A6F735765}" dt="2021-02-26T13:39:35.314" v="1163" actId="26606"/>
          <ac:spMkLst>
            <pc:docMk/>
            <pc:sldMk cId="96450599" sldId="296"/>
            <ac:spMk id="82" creationId="{7B055CAA-2668-4929-8202-DBD35A78E8EB}"/>
          </ac:spMkLst>
        </pc:spChg>
        <pc:spChg chg="del">
          <ac:chgData name="Michał Pyclik" userId="6d1d9512d460d1ef" providerId="LiveId" clId="{4DBD6862-7D9E-4B2D-9D08-DB1A6F735765}" dt="2021-02-26T13:39:35.314" v="1163" actId="26606"/>
          <ac:spMkLst>
            <pc:docMk/>
            <pc:sldMk cId="96450599" sldId="296"/>
            <ac:spMk id="84" creationId="{38F88ED4-721F-4A25-9A68-66C57B1F8D03}"/>
          </ac:spMkLst>
        </pc:spChg>
        <pc:spChg chg="del">
          <ac:chgData name="Michał Pyclik" userId="6d1d9512d460d1ef" providerId="LiveId" clId="{4DBD6862-7D9E-4B2D-9D08-DB1A6F735765}" dt="2021-02-26T13:39:35.314" v="1163" actId="26606"/>
          <ac:spMkLst>
            <pc:docMk/>
            <pc:sldMk cId="96450599" sldId="296"/>
            <ac:spMk id="86" creationId="{3A5A85F2-11BA-4322-9355-08C0DEC78035}"/>
          </ac:spMkLst>
        </pc:spChg>
        <pc:spChg chg="del">
          <ac:chgData name="Michał Pyclik" userId="6d1d9512d460d1ef" providerId="LiveId" clId="{4DBD6862-7D9E-4B2D-9D08-DB1A6F735765}" dt="2021-02-26T13:39:35.314" v="1163" actId="26606"/>
          <ac:spMkLst>
            <pc:docMk/>
            <pc:sldMk cId="96450599" sldId="296"/>
            <ac:spMk id="88" creationId="{1A88A0CA-0BDB-4A19-A648-638BE196B2BC}"/>
          </ac:spMkLst>
        </pc:spChg>
        <pc:spChg chg="add">
          <ac:chgData name="Michał Pyclik" userId="6d1d9512d460d1ef" providerId="LiveId" clId="{4DBD6862-7D9E-4B2D-9D08-DB1A6F735765}" dt="2021-02-26T13:39:35.314" v="1163" actId="26606"/>
          <ac:spMkLst>
            <pc:docMk/>
            <pc:sldMk cId="96450599" sldId="296"/>
            <ac:spMk id="7172" creationId="{E536F3B4-50F6-4C52-8F76-4EB1214719DC}"/>
          </ac:spMkLst>
        </pc:spChg>
        <pc:picChg chg="del">
          <ac:chgData name="Michał Pyclik" userId="6d1d9512d460d1ef" providerId="LiveId" clId="{4DBD6862-7D9E-4B2D-9D08-DB1A6F735765}" dt="2021-02-26T13:39:31.682" v="1161" actId="478"/>
          <ac:picMkLst>
            <pc:docMk/>
            <pc:sldMk cId="96450599" sldId="296"/>
            <ac:picMk id="7" creationId="{246CDCE1-76DD-4470-8918-3752C57D5EDD}"/>
          </ac:picMkLst>
        </pc:picChg>
        <pc:picChg chg="add mod">
          <ac:chgData name="Michał Pyclik" userId="6d1d9512d460d1ef" providerId="LiveId" clId="{4DBD6862-7D9E-4B2D-9D08-DB1A6F735765}" dt="2021-02-26T13:39:35.314" v="1163" actId="26606"/>
          <ac:picMkLst>
            <pc:docMk/>
            <pc:sldMk cId="96450599" sldId="296"/>
            <ac:picMk id="7170" creationId="{16096CBB-66E8-48D6-9D92-4A0594EB55A5}"/>
          </ac:picMkLst>
        </pc:picChg>
      </pc:sldChg>
      <pc:sldChg chg="addSp delSp modSp mod addAnim">
        <pc:chgData name="Michał Pyclik" userId="6d1d9512d460d1ef" providerId="LiveId" clId="{4DBD6862-7D9E-4B2D-9D08-DB1A6F735765}" dt="2021-02-26T13:48:19.321" v="1978" actId="1076"/>
        <pc:sldMkLst>
          <pc:docMk/>
          <pc:sldMk cId="55564480" sldId="297"/>
        </pc:sldMkLst>
        <pc:spChg chg="mod">
          <ac:chgData name="Michał Pyclik" userId="6d1d9512d460d1ef" providerId="LiveId" clId="{4DBD6862-7D9E-4B2D-9D08-DB1A6F735765}" dt="2021-02-26T13:48:09.678" v="1974" actId="26606"/>
          <ac:spMkLst>
            <pc:docMk/>
            <pc:sldMk cId="55564480" sldId="297"/>
            <ac:spMk id="2" creationId="{CAF01737-518B-4FF8-9E90-5C43C3F3688A}"/>
          </ac:spMkLst>
        </pc:spChg>
        <pc:spChg chg="mod ord">
          <ac:chgData name="Michał Pyclik" userId="6d1d9512d460d1ef" providerId="LiveId" clId="{4DBD6862-7D9E-4B2D-9D08-DB1A6F735765}" dt="2021-02-26T13:48:19.321" v="1978" actId="1076"/>
          <ac:spMkLst>
            <pc:docMk/>
            <pc:sldMk cId="55564480" sldId="297"/>
            <ac:spMk id="9" creationId="{533C0B27-3669-47A5-AA2E-2D9FEB1EA772}"/>
          </ac:spMkLst>
        </pc:spChg>
        <pc:spChg chg="del">
          <ac:chgData name="Michał Pyclik" userId="6d1d9512d460d1ef" providerId="LiveId" clId="{4DBD6862-7D9E-4B2D-9D08-DB1A6F735765}" dt="2021-02-26T13:48:09.678" v="1974" actId="26606"/>
          <ac:spMkLst>
            <pc:docMk/>
            <pc:sldMk cId="55564480" sldId="297"/>
            <ac:spMk id="15" creationId="{3CED7894-4F62-4A6C-8DB5-DB5BE08E9C03}"/>
          </ac:spMkLst>
        </pc:spChg>
        <pc:spChg chg="del">
          <ac:chgData name="Michał Pyclik" userId="6d1d9512d460d1ef" providerId="LiveId" clId="{4DBD6862-7D9E-4B2D-9D08-DB1A6F735765}" dt="2021-02-26T13:48:09.678" v="1974" actId="26606"/>
          <ac:spMkLst>
            <pc:docMk/>
            <pc:sldMk cId="55564480" sldId="297"/>
            <ac:spMk id="17" creationId="{E536F3B4-50F6-4C52-8F76-4EB1214719DC}"/>
          </ac:spMkLst>
        </pc:spChg>
        <pc:spChg chg="add">
          <ac:chgData name="Michał Pyclik" userId="6d1d9512d460d1ef" providerId="LiveId" clId="{4DBD6862-7D9E-4B2D-9D08-DB1A6F735765}" dt="2021-02-26T13:48:09.678" v="1974" actId="26606"/>
          <ac:spMkLst>
            <pc:docMk/>
            <pc:sldMk cId="55564480" sldId="297"/>
            <ac:spMk id="71" creationId="{3CED7894-4F62-4A6C-8DB5-DB5BE08E9C03}"/>
          </ac:spMkLst>
        </pc:spChg>
        <pc:spChg chg="add">
          <ac:chgData name="Michał Pyclik" userId="6d1d9512d460d1ef" providerId="LiveId" clId="{4DBD6862-7D9E-4B2D-9D08-DB1A6F735765}" dt="2021-02-26T13:48:09.678" v="1974" actId="26606"/>
          <ac:spMkLst>
            <pc:docMk/>
            <pc:sldMk cId="55564480" sldId="297"/>
            <ac:spMk id="73" creationId="{E536F3B4-50F6-4C52-8F76-4EB1214719DC}"/>
          </ac:spMkLst>
        </pc:spChg>
        <pc:picChg chg="del">
          <ac:chgData name="Michał Pyclik" userId="6d1d9512d460d1ef" providerId="LiveId" clId="{4DBD6862-7D9E-4B2D-9D08-DB1A6F735765}" dt="2021-02-26T13:47:23.512" v="1907" actId="478"/>
          <ac:picMkLst>
            <pc:docMk/>
            <pc:sldMk cId="55564480" sldId="297"/>
            <ac:picMk id="11" creationId="{6C6699C9-D470-4AE0-BF5E-CB68534A5B49}"/>
          </ac:picMkLst>
        </pc:picChg>
        <pc:picChg chg="add mod">
          <ac:chgData name="Michał Pyclik" userId="6d1d9512d460d1ef" providerId="LiveId" clId="{4DBD6862-7D9E-4B2D-9D08-DB1A6F735765}" dt="2021-02-26T13:48:09.678" v="1974" actId="26606"/>
          <ac:picMkLst>
            <pc:docMk/>
            <pc:sldMk cId="55564480" sldId="297"/>
            <ac:picMk id="10242" creationId="{445A1AC6-E299-4145-A741-900D681A3861}"/>
          </ac:picMkLst>
        </pc:picChg>
      </pc:sldChg>
      <pc:sldChg chg="addSp delSp modSp mod">
        <pc:chgData name="Michał Pyclik" userId="6d1d9512d460d1ef" providerId="LiveId" clId="{4DBD6862-7D9E-4B2D-9D08-DB1A6F735765}" dt="2021-02-26T13:54:25.061" v="2179" actId="20577"/>
        <pc:sldMkLst>
          <pc:docMk/>
          <pc:sldMk cId="2465380581" sldId="298"/>
        </pc:sldMkLst>
        <pc:spChg chg="mod">
          <ac:chgData name="Michał Pyclik" userId="6d1d9512d460d1ef" providerId="LiveId" clId="{4DBD6862-7D9E-4B2D-9D08-DB1A6F735765}" dt="2021-02-26T13:52:45.131" v="2166" actId="20577"/>
          <ac:spMkLst>
            <pc:docMk/>
            <pc:sldMk cId="2465380581" sldId="298"/>
            <ac:spMk id="2" creationId="{CAF01737-518B-4FF8-9E90-5C43C3F3688A}"/>
          </ac:spMkLst>
        </pc:spChg>
        <pc:spChg chg="mod ord">
          <ac:chgData name="Michał Pyclik" userId="6d1d9512d460d1ef" providerId="LiveId" clId="{4DBD6862-7D9E-4B2D-9D08-DB1A6F735765}" dt="2021-02-26T13:54:25.061" v="2179" actId="20577"/>
          <ac:spMkLst>
            <pc:docMk/>
            <pc:sldMk cId="2465380581" sldId="298"/>
            <ac:spMk id="9" creationId="{533C0B27-3669-47A5-AA2E-2D9FEB1EA772}"/>
          </ac:spMkLst>
        </pc:spChg>
        <pc:spChg chg="del">
          <ac:chgData name="Michał Pyclik" userId="6d1d9512d460d1ef" providerId="LiveId" clId="{4DBD6862-7D9E-4B2D-9D08-DB1A6F735765}" dt="2021-02-26T13:52:39.894" v="2160" actId="26606"/>
          <ac:spMkLst>
            <pc:docMk/>
            <pc:sldMk cId="2465380581" sldId="298"/>
            <ac:spMk id="71" creationId="{3CED7894-4F62-4A6C-8DB5-DB5BE08E9C03}"/>
          </ac:spMkLst>
        </pc:spChg>
        <pc:spChg chg="del">
          <ac:chgData name="Michał Pyclik" userId="6d1d9512d460d1ef" providerId="LiveId" clId="{4DBD6862-7D9E-4B2D-9D08-DB1A6F735765}" dt="2021-02-26T13:52:39.894" v="2160" actId="26606"/>
          <ac:spMkLst>
            <pc:docMk/>
            <pc:sldMk cId="2465380581" sldId="298"/>
            <ac:spMk id="73" creationId="{E536F3B4-50F6-4C52-8F76-4EB1214719DC}"/>
          </ac:spMkLst>
        </pc:spChg>
        <pc:spChg chg="add">
          <ac:chgData name="Michał Pyclik" userId="6d1d9512d460d1ef" providerId="LiveId" clId="{4DBD6862-7D9E-4B2D-9D08-DB1A6F735765}" dt="2021-02-26T13:52:39.894" v="2160" actId="26606"/>
          <ac:spMkLst>
            <pc:docMk/>
            <pc:sldMk cId="2465380581" sldId="298"/>
            <ac:spMk id="135" creationId="{3CED7894-4F62-4A6C-8DB5-DB5BE08E9C03}"/>
          </ac:spMkLst>
        </pc:spChg>
        <pc:spChg chg="add">
          <ac:chgData name="Michał Pyclik" userId="6d1d9512d460d1ef" providerId="LiveId" clId="{4DBD6862-7D9E-4B2D-9D08-DB1A6F735765}" dt="2021-02-26T13:52:39.894" v="2160" actId="26606"/>
          <ac:spMkLst>
            <pc:docMk/>
            <pc:sldMk cId="2465380581" sldId="298"/>
            <ac:spMk id="137" creationId="{E536F3B4-50F6-4C52-8F76-4EB1214719DC}"/>
          </ac:spMkLst>
        </pc:spChg>
        <pc:picChg chg="del">
          <ac:chgData name="Michał Pyclik" userId="6d1d9512d460d1ef" providerId="LiveId" clId="{4DBD6862-7D9E-4B2D-9D08-DB1A6F735765}" dt="2021-02-26T13:52:11.358" v="2158" actId="478"/>
          <ac:picMkLst>
            <pc:docMk/>
            <pc:sldMk cId="2465380581" sldId="298"/>
            <ac:picMk id="5122" creationId="{FB914FAE-2AE8-46D1-9B83-A3115D551ECB}"/>
          </ac:picMkLst>
        </pc:picChg>
        <pc:picChg chg="add mod">
          <ac:chgData name="Michał Pyclik" userId="6d1d9512d460d1ef" providerId="LiveId" clId="{4DBD6862-7D9E-4B2D-9D08-DB1A6F735765}" dt="2021-02-26T13:52:39.894" v="2160" actId="26606"/>
          <ac:picMkLst>
            <pc:docMk/>
            <pc:sldMk cId="2465380581" sldId="298"/>
            <ac:picMk id="12290" creationId="{2055BE40-7C9E-4D9D-8D6F-FBF8FBB1B21F}"/>
          </ac:picMkLst>
        </pc:picChg>
      </pc:sldChg>
      <pc:sldChg chg="addSp delSp modSp add mod">
        <pc:chgData name="Michał Pyclik" userId="6d1d9512d460d1ef" providerId="LiveId" clId="{4DBD6862-7D9E-4B2D-9D08-DB1A6F735765}" dt="2021-02-26T13:58:21.919" v="2229" actId="1076"/>
        <pc:sldMkLst>
          <pc:docMk/>
          <pc:sldMk cId="137028678" sldId="299"/>
        </pc:sldMkLst>
        <pc:spChg chg="mod">
          <ac:chgData name="Michał Pyclik" userId="6d1d9512d460d1ef" providerId="LiveId" clId="{4DBD6862-7D9E-4B2D-9D08-DB1A6F735765}" dt="2021-02-26T13:54:49.770" v="2203" actId="14100"/>
          <ac:spMkLst>
            <pc:docMk/>
            <pc:sldMk cId="137028678" sldId="299"/>
            <ac:spMk id="2" creationId="{CAF01737-518B-4FF8-9E90-5C43C3F3688A}"/>
          </ac:spMkLst>
        </pc:spChg>
        <pc:spChg chg="mod">
          <ac:chgData name="Michał Pyclik" userId="6d1d9512d460d1ef" providerId="LiveId" clId="{4DBD6862-7D9E-4B2D-9D08-DB1A6F735765}" dt="2021-02-26T13:58:19.270" v="2228" actId="27636"/>
          <ac:spMkLst>
            <pc:docMk/>
            <pc:sldMk cId="137028678" sldId="299"/>
            <ac:spMk id="9" creationId="{533C0B27-3669-47A5-AA2E-2D9FEB1EA772}"/>
          </ac:spMkLst>
        </pc:spChg>
        <pc:picChg chg="add mod">
          <ac:chgData name="Michał Pyclik" userId="6d1d9512d460d1ef" providerId="LiveId" clId="{4DBD6862-7D9E-4B2D-9D08-DB1A6F735765}" dt="2021-02-26T13:58:21.919" v="2229" actId="1076"/>
          <ac:picMkLst>
            <pc:docMk/>
            <pc:sldMk cId="137028678" sldId="299"/>
            <ac:picMk id="4" creationId="{411845AE-7BEC-41BA-9B31-60A0F20D190A}"/>
          </ac:picMkLst>
        </pc:picChg>
        <pc:picChg chg="del">
          <ac:chgData name="Michał Pyclik" userId="6d1d9512d460d1ef" providerId="LiveId" clId="{4DBD6862-7D9E-4B2D-9D08-DB1A6F735765}" dt="2021-02-26T13:54:38.383" v="2190" actId="478"/>
          <ac:picMkLst>
            <pc:docMk/>
            <pc:sldMk cId="137028678" sldId="299"/>
            <ac:picMk id="12290" creationId="{2055BE40-7C9E-4D9D-8D6F-FBF8FBB1B21F}"/>
          </ac:picMkLst>
        </pc:picChg>
      </pc:sldChg>
      <pc:sldChg chg="del">
        <pc:chgData name="Michał Pyclik" userId="6d1d9512d460d1ef" providerId="LiveId" clId="{4DBD6862-7D9E-4B2D-9D08-DB1A6F735765}" dt="2021-02-26T13:48:51.847" v="1979" actId="47"/>
        <pc:sldMkLst>
          <pc:docMk/>
          <pc:sldMk cId="898486316" sldId="299"/>
        </pc:sldMkLst>
      </pc:sldChg>
      <pc:sldChg chg="addSp delSp modSp add mod">
        <pc:chgData name="Michał Pyclik" userId="6d1d9512d460d1ef" providerId="LiveId" clId="{4DBD6862-7D9E-4B2D-9D08-DB1A6F735765}" dt="2021-02-26T15:13:11.119" v="2271" actId="26606"/>
        <pc:sldMkLst>
          <pc:docMk/>
          <pc:sldMk cId="679637387" sldId="300"/>
        </pc:sldMkLst>
        <pc:spChg chg="mod">
          <ac:chgData name="Michał Pyclik" userId="6d1d9512d460d1ef" providerId="LiveId" clId="{4DBD6862-7D9E-4B2D-9D08-DB1A6F735765}" dt="2021-02-26T15:13:11.119" v="2271" actId="26606"/>
          <ac:spMkLst>
            <pc:docMk/>
            <pc:sldMk cId="679637387" sldId="300"/>
            <ac:spMk id="2" creationId="{CAF01737-518B-4FF8-9E90-5C43C3F3688A}"/>
          </ac:spMkLst>
        </pc:spChg>
        <pc:spChg chg="mod ord">
          <ac:chgData name="Michał Pyclik" userId="6d1d9512d460d1ef" providerId="LiveId" clId="{4DBD6862-7D9E-4B2D-9D08-DB1A6F735765}" dt="2021-02-26T15:13:11.119" v="2271" actId="26606"/>
          <ac:spMkLst>
            <pc:docMk/>
            <pc:sldMk cId="679637387" sldId="300"/>
            <ac:spMk id="9" creationId="{533C0B27-3669-47A5-AA2E-2D9FEB1EA772}"/>
          </ac:spMkLst>
        </pc:spChg>
        <pc:spChg chg="del">
          <ac:chgData name="Michał Pyclik" userId="6d1d9512d460d1ef" providerId="LiveId" clId="{4DBD6862-7D9E-4B2D-9D08-DB1A6F735765}" dt="2021-02-26T15:13:11.119" v="2271" actId="26606"/>
          <ac:spMkLst>
            <pc:docMk/>
            <pc:sldMk cId="679637387" sldId="300"/>
            <ac:spMk id="135" creationId="{3CED7894-4F62-4A6C-8DB5-DB5BE08E9C03}"/>
          </ac:spMkLst>
        </pc:spChg>
        <pc:spChg chg="del">
          <ac:chgData name="Michał Pyclik" userId="6d1d9512d460d1ef" providerId="LiveId" clId="{4DBD6862-7D9E-4B2D-9D08-DB1A6F735765}" dt="2021-02-26T15:13:11.119" v="2271" actId="26606"/>
          <ac:spMkLst>
            <pc:docMk/>
            <pc:sldMk cId="679637387" sldId="300"/>
            <ac:spMk id="137" creationId="{E536F3B4-50F6-4C52-8F76-4EB1214719DC}"/>
          </ac:spMkLst>
        </pc:spChg>
        <pc:spChg chg="add">
          <ac:chgData name="Michał Pyclik" userId="6d1d9512d460d1ef" providerId="LiveId" clId="{4DBD6862-7D9E-4B2D-9D08-DB1A6F735765}" dt="2021-02-26T15:13:11.119" v="2271" actId="26606"/>
          <ac:spMkLst>
            <pc:docMk/>
            <pc:sldMk cId="679637387" sldId="300"/>
            <ac:spMk id="192" creationId="{3CED7894-4F62-4A6C-8DB5-DB5BE08E9C03}"/>
          </ac:spMkLst>
        </pc:spChg>
        <pc:spChg chg="add">
          <ac:chgData name="Michał Pyclik" userId="6d1d9512d460d1ef" providerId="LiveId" clId="{4DBD6862-7D9E-4B2D-9D08-DB1A6F735765}" dt="2021-02-26T15:13:11.119" v="2271" actId="26606"/>
          <ac:spMkLst>
            <pc:docMk/>
            <pc:sldMk cId="679637387" sldId="300"/>
            <ac:spMk id="193" creationId="{E536F3B4-50F6-4C52-8F76-4EB1214719DC}"/>
          </ac:spMkLst>
        </pc:spChg>
        <pc:picChg chg="del">
          <ac:chgData name="Michał Pyclik" userId="6d1d9512d460d1ef" providerId="LiveId" clId="{4DBD6862-7D9E-4B2D-9D08-DB1A6F735765}" dt="2021-02-26T15:13:04.576" v="2269" actId="478"/>
          <ac:picMkLst>
            <pc:docMk/>
            <pc:sldMk cId="679637387" sldId="300"/>
            <ac:picMk id="4" creationId="{411845AE-7BEC-41BA-9B31-60A0F20D190A}"/>
          </ac:picMkLst>
        </pc:picChg>
        <pc:picChg chg="add mod">
          <ac:chgData name="Michał Pyclik" userId="6d1d9512d460d1ef" providerId="LiveId" clId="{4DBD6862-7D9E-4B2D-9D08-DB1A6F735765}" dt="2021-02-26T15:13:11.119" v="2271" actId="26606"/>
          <ac:picMkLst>
            <pc:docMk/>
            <pc:sldMk cId="679637387" sldId="300"/>
            <ac:picMk id="13314" creationId="{3E8B5E87-3AF7-4277-AD2A-9806F0730211}"/>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docChgLst>
    <pc:chgData name="Michał Pyclik" userId="6d1d9512d460d1ef" providerId="LiveId" clId="{2F4B62C3-0EDF-4466-B3C9-F9B3A09F28C0}"/>
    <pc:docChg chg="undo custSel addSld delSld modSld sldOrd">
      <pc:chgData name="Michał Pyclik" userId="6d1d9512d460d1ef" providerId="LiveId" clId="{2F4B62C3-0EDF-4466-B3C9-F9B3A09F28C0}" dt="2021-02-26T06:34:37.260" v="2445"/>
      <pc:docMkLst>
        <pc:docMk/>
      </pc:docMkLst>
      <pc:sldChg chg="addSp delSp modSp mod addAnim setClrOvrMap">
        <pc:chgData name="Michał Pyclik" userId="6d1d9512d460d1ef" providerId="LiveId" clId="{2F4B62C3-0EDF-4466-B3C9-F9B3A09F28C0}" dt="2021-02-26T05:56:57.924" v="7" actId="404"/>
        <pc:sldMkLst>
          <pc:docMk/>
          <pc:sldMk cId="2514764940" sldId="256"/>
        </pc:sldMkLst>
        <pc:spChg chg="mod">
          <ac:chgData name="Michał Pyclik" userId="6d1d9512d460d1ef" providerId="LiveId" clId="{2F4B62C3-0EDF-4466-B3C9-F9B3A09F28C0}" dt="2021-02-26T05:56:57.924" v="7" actId="404"/>
          <ac:spMkLst>
            <pc:docMk/>
            <pc:sldMk cId="2514764940" sldId="256"/>
            <ac:spMk id="2" creationId="{71424E59-C207-4CD6-8833-3AE780C449A5}"/>
          </ac:spMkLst>
        </pc:spChg>
        <pc:spChg chg="del">
          <ac:chgData name="Michał Pyclik" userId="6d1d9512d460d1ef" providerId="LiveId" clId="{2F4B62C3-0EDF-4466-B3C9-F9B3A09F28C0}" dt="2021-02-26T05:56:42.855" v="2" actId="26606"/>
          <ac:spMkLst>
            <pc:docMk/>
            <pc:sldMk cId="2514764940" sldId="256"/>
            <ac:spMk id="87" creationId="{963FC0CD-F19B-4D9C-9C47-EB7E9D16E444}"/>
          </ac:spMkLst>
        </pc:spChg>
        <pc:spChg chg="del">
          <ac:chgData name="Michał Pyclik" userId="6d1d9512d460d1ef" providerId="LiveId" clId="{2F4B62C3-0EDF-4466-B3C9-F9B3A09F28C0}" dt="2021-02-26T05:56:42.855" v="2" actId="26606"/>
          <ac:spMkLst>
            <pc:docMk/>
            <pc:sldMk cId="2514764940" sldId="256"/>
            <ac:spMk id="89" creationId="{2E70159E-5269-4C18-AA0B-D50513DB3B3C}"/>
          </ac:spMkLst>
        </pc:spChg>
        <pc:spChg chg="del">
          <ac:chgData name="Michał Pyclik" userId="6d1d9512d460d1ef" providerId="LiveId" clId="{2F4B62C3-0EDF-4466-B3C9-F9B3A09F28C0}" dt="2021-02-26T05:56:42.855" v="2" actId="26606"/>
          <ac:spMkLst>
            <pc:docMk/>
            <pc:sldMk cId="2514764940" sldId="256"/>
            <ac:spMk id="91" creationId="{BBBE9C8C-98B2-41C2-B47B-9A396CBA2326}"/>
          </ac:spMkLst>
        </pc:spChg>
        <pc:spChg chg="del">
          <ac:chgData name="Michał Pyclik" userId="6d1d9512d460d1ef" providerId="LiveId" clId="{2F4B62C3-0EDF-4466-B3C9-F9B3A09F28C0}" dt="2021-02-26T05:56:42.855" v="2" actId="26606"/>
          <ac:spMkLst>
            <pc:docMk/>
            <pc:sldMk cId="2514764940" sldId="256"/>
            <ac:spMk id="93" creationId="{B2ECCA3D-5ECA-4A8B-B9D7-CE6DEB72B952}"/>
          </ac:spMkLst>
        </pc:spChg>
        <pc:spChg chg="add">
          <ac:chgData name="Michał Pyclik" userId="6d1d9512d460d1ef" providerId="LiveId" clId="{2F4B62C3-0EDF-4466-B3C9-F9B3A09F28C0}" dt="2021-02-26T05:56:42.855" v="2" actId="26606"/>
          <ac:spMkLst>
            <pc:docMk/>
            <pc:sldMk cId="2514764940" sldId="256"/>
            <ac:spMk id="135" creationId="{E08D4B6A-8113-4DFB-B82E-B60CAC8E0A50}"/>
          </ac:spMkLst>
        </pc:spChg>
        <pc:spChg chg="add">
          <ac:chgData name="Michał Pyclik" userId="6d1d9512d460d1ef" providerId="LiveId" clId="{2F4B62C3-0EDF-4466-B3C9-F9B3A09F28C0}" dt="2021-02-26T05:56:42.855" v="2" actId="26606"/>
          <ac:spMkLst>
            <pc:docMk/>
            <pc:sldMk cId="2514764940" sldId="256"/>
            <ac:spMk id="137" creationId="{9822E561-F97C-4CBB-A9A6-A6BF6317BC84}"/>
          </ac:spMkLst>
        </pc:spChg>
        <pc:spChg chg="add">
          <ac:chgData name="Michał Pyclik" userId="6d1d9512d460d1ef" providerId="LiveId" clId="{2F4B62C3-0EDF-4466-B3C9-F9B3A09F28C0}" dt="2021-02-26T05:56:42.855" v="2" actId="26606"/>
          <ac:spMkLst>
            <pc:docMk/>
            <pc:sldMk cId="2514764940" sldId="256"/>
            <ac:spMk id="139" creationId="{B01B0E58-A5C8-4CDA-A2E0-35DF94E59857}"/>
          </ac:spMkLst>
        </pc:spChg>
        <pc:picChg chg="del">
          <ac:chgData name="Michał Pyclik" userId="6d1d9512d460d1ef" providerId="LiveId" clId="{2F4B62C3-0EDF-4466-B3C9-F9B3A09F28C0}" dt="2021-02-26T05:56:08.828" v="0" actId="478"/>
          <ac:picMkLst>
            <pc:docMk/>
            <pc:sldMk cId="2514764940" sldId="256"/>
            <ac:picMk id="4" creationId="{05E1A3E2-6D6E-428D-BA30-AD81740C5F50}"/>
          </ac:picMkLst>
        </pc:picChg>
        <pc:picChg chg="add mod">
          <ac:chgData name="Michał Pyclik" userId="6d1d9512d460d1ef" providerId="LiveId" clId="{2F4B62C3-0EDF-4466-B3C9-F9B3A09F28C0}" dt="2021-02-26T05:56:42.855" v="2" actId="26606"/>
          <ac:picMkLst>
            <pc:docMk/>
            <pc:sldMk cId="2514764940" sldId="256"/>
            <ac:picMk id="1026" creationId="{273E6C26-EA8E-4EF3-9178-B3BBC9CFBC60}"/>
          </ac:picMkLst>
        </pc:picChg>
      </pc:sldChg>
      <pc:sldChg chg="modSp mod">
        <pc:chgData name="Michał Pyclik" userId="6d1d9512d460d1ef" providerId="LiveId" clId="{2F4B62C3-0EDF-4466-B3C9-F9B3A09F28C0}" dt="2021-02-26T06:00:36.545" v="525" actId="6549"/>
        <pc:sldMkLst>
          <pc:docMk/>
          <pc:sldMk cId="1072895490" sldId="258"/>
        </pc:sldMkLst>
        <pc:spChg chg="mod">
          <ac:chgData name="Michał Pyclik" userId="6d1d9512d460d1ef" providerId="LiveId" clId="{2F4B62C3-0EDF-4466-B3C9-F9B3A09F28C0}" dt="2021-02-26T06:00:36.545" v="525" actId="6549"/>
          <ac:spMkLst>
            <pc:docMk/>
            <pc:sldMk cId="1072895490" sldId="258"/>
            <ac:spMk id="3" creationId="{1436EBC3-D4D5-4A89-9B48-F7A4500A65B7}"/>
          </ac:spMkLst>
        </pc:spChg>
      </pc:sldChg>
      <pc:sldChg chg="modSp mod">
        <pc:chgData name="Michał Pyclik" userId="6d1d9512d460d1ef" providerId="LiveId" clId="{2F4B62C3-0EDF-4466-B3C9-F9B3A09F28C0}" dt="2021-02-26T06:00:41.953" v="527" actId="20577"/>
        <pc:sldMkLst>
          <pc:docMk/>
          <pc:sldMk cId="2215824991" sldId="259"/>
        </pc:sldMkLst>
        <pc:spChg chg="mod">
          <ac:chgData name="Michał Pyclik" userId="6d1d9512d460d1ef" providerId="LiveId" clId="{2F4B62C3-0EDF-4466-B3C9-F9B3A09F28C0}" dt="2021-02-26T06:00:41.953" v="527" actId="20577"/>
          <ac:spMkLst>
            <pc:docMk/>
            <pc:sldMk cId="2215824991" sldId="259"/>
            <ac:spMk id="3" creationId="{1436EBC3-D4D5-4A89-9B48-F7A4500A65B7}"/>
          </ac:spMkLst>
        </pc:spChg>
      </pc:sldChg>
      <pc:sldChg chg="addSp delSp modSp mod">
        <pc:chgData name="Michał Pyclik" userId="6d1d9512d460d1ef" providerId="LiveId" clId="{2F4B62C3-0EDF-4466-B3C9-F9B3A09F28C0}" dt="2021-02-26T06:04:15.569" v="948" actId="403"/>
        <pc:sldMkLst>
          <pc:docMk/>
          <pc:sldMk cId="4293560084" sldId="260"/>
        </pc:sldMkLst>
        <pc:spChg chg="mod ord">
          <ac:chgData name="Michał Pyclik" userId="6d1d9512d460d1ef" providerId="LiveId" clId="{2F4B62C3-0EDF-4466-B3C9-F9B3A09F28C0}" dt="2021-02-26T06:04:15.569" v="948" actId="403"/>
          <ac:spMkLst>
            <pc:docMk/>
            <pc:sldMk cId="4293560084" sldId="260"/>
            <ac:spMk id="3" creationId="{1436EBC3-D4D5-4A89-9B48-F7A4500A65B7}"/>
          </ac:spMkLst>
        </pc:spChg>
        <pc:spChg chg="del">
          <ac:chgData name="Michał Pyclik" userId="6d1d9512d460d1ef" providerId="LiveId" clId="{2F4B62C3-0EDF-4466-B3C9-F9B3A09F28C0}" dt="2021-02-26T06:02:17.626" v="682" actId="26606"/>
          <ac:spMkLst>
            <pc:docMk/>
            <pc:sldMk cId="4293560084" sldId="260"/>
            <ac:spMk id="75" creationId="{E536F3B4-50F6-4C52-8F76-4EB1214719DC}"/>
          </ac:spMkLst>
        </pc:spChg>
        <pc:spChg chg="add">
          <ac:chgData name="Michał Pyclik" userId="6d1d9512d460d1ef" providerId="LiveId" clId="{2F4B62C3-0EDF-4466-B3C9-F9B3A09F28C0}" dt="2021-02-26T06:02:17.626" v="682" actId="26606"/>
          <ac:spMkLst>
            <pc:docMk/>
            <pc:sldMk cId="4293560084" sldId="260"/>
            <ac:spMk id="76" creationId="{3CED7894-4F62-4A6C-8DB5-DB5BE08E9C03}"/>
          </ac:spMkLst>
        </pc:spChg>
        <pc:spChg chg="add">
          <ac:chgData name="Michał Pyclik" userId="6d1d9512d460d1ef" providerId="LiveId" clId="{2F4B62C3-0EDF-4466-B3C9-F9B3A09F28C0}" dt="2021-02-26T06:02:17.626" v="682" actId="26606"/>
          <ac:spMkLst>
            <pc:docMk/>
            <pc:sldMk cId="4293560084" sldId="260"/>
            <ac:spMk id="77" creationId="{E536F3B4-50F6-4C52-8F76-4EB1214719DC}"/>
          </ac:spMkLst>
        </pc:spChg>
        <pc:spChg chg="del">
          <ac:chgData name="Michał Pyclik" userId="6d1d9512d460d1ef" providerId="LiveId" clId="{2F4B62C3-0EDF-4466-B3C9-F9B3A09F28C0}" dt="2021-02-26T06:02:17.626" v="682" actId="26606"/>
          <ac:spMkLst>
            <pc:docMk/>
            <pc:sldMk cId="4293560084" sldId="260"/>
            <ac:spMk id="4100" creationId="{3CED7894-4F62-4A6C-8DB5-DB5BE08E9C03}"/>
          </ac:spMkLst>
        </pc:spChg>
        <pc:picChg chg="add mod">
          <ac:chgData name="Michał Pyclik" userId="6d1d9512d460d1ef" providerId="LiveId" clId="{2F4B62C3-0EDF-4466-B3C9-F9B3A09F28C0}" dt="2021-02-26T06:02:17.626" v="682" actId="26606"/>
          <ac:picMkLst>
            <pc:docMk/>
            <pc:sldMk cId="4293560084" sldId="260"/>
            <ac:picMk id="2050" creationId="{1B417BD1-C9C6-4DA6-A835-CA36C39C61E5}"/>
          </ac:picMkLst>
        </pc:picChg>
        <pc:picChg chg="del">
          <ac:chgData name="Michał Pyclik" userId="6d1d9512d460d1ef" providerId="LiveId" clId="{2F4B62C3-0EDF-4466-B3C9-F9B3A09F28C0}" dt="2021-02-26T06:02:11.847" v="680" actId="478"/>
          <ac:picMkLst>
            <pc:docMk/>
            <pc:sldMk cId="4293560084" sldId="260"/>
            <ac:picMk id="4098" creationId="{A19FDEBE-2224-4AB1-9933-EF45630E0E74}"/>
          </ac:picMkLst>
        </pc:picChg>
      </pc:sldChg>
      <pc:sldChg chg="addSp delSp modSp mod">
        <pc:chgData name="Michał Pyclik" userId="6d1d9512d460d1ef" providerId="LiveId" clId="{2F4B62C3-0EDF-4466-B3C9-F9B3A09F28C0}" dt="2021-02-26T06:15:31.903" v="1880" actId="20577"/>
        <pc:sldMkLst>
          <pc:docMk/>
          <pc:sldMk cId="501137874" sldId="261"/>
        </pc:sldMkLst>
        <pc:spChg chg="mod ord">
          <ac:chgData name="Michał Pyclik" userId="6d1d9512d460d1ef" providerId="LiveId" clId="{2F4B62C3-0EDF-4466-B3C9-F9B3A09F28C0}" dt="2021-02-26T06:15:31.903" v="1880" actId="20577"/>
          <ac:spMkLst>
            <pc:docMk/>
            <pc:sldMk cId="501137874" sldId="261"/>
            <ac:spMk id="7" creationId="{9FE0CC8F-6F9A-4C9B-8CD3-A8FD136AD841}"/>
          </ac:spMkLst>
        </pc:spChg>
        <pc:spChg chg="mod">
          <ac:chgData name="Michał Pyclik" userId="6d1d9512d460d1ef" providerId="LiveId" clId="{2F4B62C3-0EDF-4466-B3C9-F9B3A09F28C0}" dt="2021-02-26T06:12:27.625" v="1672" actId="26606"/>
          <ac:spMkLst>
            <pc:docMk/>
            <pc:sldMk cId="501137874" sldId="261"/>
            <ac:spMk id="8" creationId="{80F36C62-E257-44E3-9C1C-F681F9A3F1DD}"/>
          </ac:spMkLst>
        </pc:spChg>
        <pc:spChg chg="del">
          <ac:chgData name="Michał Pyclik" userId="6d1d9512d460d1ef" providerId="LiveId" clId="{2F4B62C3-0EDF-4466-B3C9-F9B3A09F28C0}" dt="2021-02-26T06:12:27.625" v="1672" actId="26606"/>
          <ac:spMkLst>
            <pc:docMk/>
            <pc:sldMk cId="501137874" sldId="261"/>
            <ac:spMk id="78" creationId="{A43B05A4-157F-403C-939A-ED1B6A0A029C}"/>
          </ac:spMkLst>
        </pc:spChg>
        <pc:spChg chg="del">
          <ac:chgData name="Michał Pyclik" userId="6d1d9512d460d1ef" providerId="LiveId" clId="{2F4B62C3-0EDF-4466-B3C9-F9B3A09F28C0}" dt="2021-02-26T06:12:27.625" v="1672" actId="26606"/>
          <ac:spMkLst>
            <pc:docMk/>
            <pc:sldMk cId="501137874" sldId="261"/>
            <ac:spMk id="80" creationId="{E8CCE107-A70B-4916-9A0B-751C70B9B597}"/>
          </ac:spMkLst>
        </pc:spChg>
        <pc:spChg chg="del">
          <ac:chgData name="Michał Pyclik" userId="6d1d9512d460d1ef" providerId="LiveId" clId="{2F4B62C3-0EDF-4466-B3C9-F9B3A09F28C0}" dt="2021-02-26T06:12:27.625" v="1672" actId="26606"/>
          <ac:spMkLst>
            <pc:docMk/>
            <pc:sldMk cId="501137874" sldId="261"/>
            <ac:spMk id="82" creationId="{9A925BC7-7CC5-4A0C-9B3D-8829EBF281BD}"/>
          </ac:spMkLst>
        </pc:spChg>
        <pc:spChg chg="del">
          <ac:chgData name="Michał Pyclik" userId="6d1d9512d460d1ef" providerId="LiveId" clId="{2F4B62C3-0EDF-4466-B3C9-F9B3A09F28C0}" dt="2021-02-26T06:12:27.625" v="1672" actId="26606"/>
          <ac:spMkLst>
            <pc:docMk/>
            <pc:sldMk cId="501137874" sldId="261"/>
            <ac:spMk id="84" creationId="{6E67D916-28C7-4965-BA3C-287FB857979C}"/>
          </ac:spMkLst>
        </pc:spChg>
        <pc:spChg chg="add">
          <ac:chgData name="Michał Pyclik" userId="6d1d9512d460d1ef" providerId="LiveId" clId="{2F4B62C3-0EDF-4466-B3C9-F9B3A09F28C0}" dt="2021-02-26T06:12:27.625" v="1672" actId="26606"/>
          <ac:spMkLst>
            <pc:docMk/>
            <pc:sldMk cId="501137874" sldId="261"/>
            <ac:spMk id="89" creationId="{7B055CAA-2668-4929-8202-DBD35A78E8EB}"/>
          </ac:spMkLst>
        </pc:spChg>
        <pc:spChg chg="add">
          <ac:chgData name="Michał Pyclik" userId="6d1d9512d460d1ef" providerId="LiveId" clId="{2F4B62C3-0EDF-4466-B3C9-F9B3A09F28C0}" dt="2021-02-26T06:12:27.625" v="1672" actId="26606"/>
          <ac:spMkLst>
            <pc:docMk/>
            <pc:sldMk cId="501137874" sldId="261"/>
            <ac:spMk id="91" creationId="{38F88ED4-721F-4A25-9A68-66C57B1F8D03}"/>
          </ac:spMkLst>
        </pc:spChg>
        <pc:spChg chg="add">
          <ac:chgData name="Michał Pyclik" userId="6d1d9512d460d1ef" providerId="LiveId" clId="{2F4B62C3-0EDF-4466-B3C9-F9B3A09F28C0}" dt="2021-02-26T06:12:27.625" v="1672" actId="26606"/>
          <ac:spMkLst>
            <pc:docMk/>
            <pc:sldMk cId="501137874" sldId="261"/>
            <ac:spMk id="93" creationId="{3A5A85F2-11BA-4322-9355-08C0DEC78035}"/>
          </ac:spMkLst>
        </pc:spChg>
        <pc:spChg chg="add">
          <ac:chgData name="Michał Pyclik" userId="6d1d9512d460d1ef" providerId="LiveId" clId="{2F4B62C3-0EDF-4466-B3C9-F9B3A09F28C0}" dt="2021-02-26T06:12:27.625" v="1672" actId="26606"/>
          <ac:spMkLst>
            <pc:docMk/>
            <pc:sldMk cId="501137874" sldId="261"/>
            <ac:spMk id="95" creationId="{1A88A0CA-0BDB-4A19-A648-638BE196B2BC}"/>
          </ac:spMkLst>
        </pc:spChg>
        <pc:picChg chg="add mod">
          <ac:chgData name="Michał Pyclik" userId="6d1d9512d460d1ef" providerId="LiveId" clId="{2F4B62C3-0EDF-4466-B3C9-F9B3A09F28C0}" dt="2021-02-26T06:12:27.625" v="1672" actId="26606"/>
          <ac:picMkLst>
            <pc:docMk/>
            <pc:sldMk cId="501137874" sldId="261"/>
            <ac:picMk id="3" creationId="{C6A8CC5E-F72A-4D16-9820-FB3419FBCAE8}"/>
          </ac:picMkLst>
        </pc:picChg>
      </pc:sldChg>
      <pc:sldChg chg="del">
        <pc:chgData name="Michał Pyclik" userId="6d1d9512d460d1ef" providerId="LiveId" clId="{2F4B62C3-0EDF-4466-B3C9-F9B3A09F28C0}" dt="2021-02-26T06:18:53.611" v="1981" actId="47"/>
        <pc:sldMkLst>
          <pc:docMk/>
          <pc:sldMk cId="3819317856" sldId="262"/>
        </pc:sldMkLst>
      </pc:sldChg>
      <pc:sldChg chg="modSp mod">
        <pc:chgData name="Michał Pyclik" userId="6d1d9512d460d1ef" providerId="LiveId" clId="{2F4B62C3-0EDF-4466-B3C9-F9B3A09F28C0}" dt="2021-02-26T06:30:56.672" v="2403" actId="20577"/>
        <pc:sldMkLst>
          <pc:docMk/>
          <pc:sldMk cId="4112880361" sldId="266"/>
        </pc:sldMkLst>
        <pc:spChg chg="mod">
          <ac:chgData name="Michał Pyclik" userId="6d1d9512d460d1ef" providerId="LiveId" clId="{2F4B62C3-0EDF-4466-B3C9-F9B3A09F28C0}" dt="2021-02-26T06:30:56.672" v="2403" actId="20577"/>
          <ac:spMkLst>
            <pc:docMk/>
            <pc:sldMk cId="4112880361" sldId="266"/>
            <ac:spMk id="3" creationId="{1436EBC3-D4D5-4A89-9B48-F7A4500A65B7}"/>
          </ac:spMkLst>
        </pc:spChg>
      </pc:sldChg>
      <pc:sldChg chg="modSp">
        <pc:chgData name="Michał Pyclik" userId="6d1d9512d460d1ef" providerId="LiveId" clId="{2F4B62C3-0EDF-4466-B3C9-F9B3A09F28C0}" dt="2021-02-26T06:19:14.904" v="1983" actId="12100"/>
        <pc:sldMkLst>
          <pc:docMk/>
          <pc:sldMk cId="317403593" sldId="267"/>
        </pc:sldMkLst>
        <pc:graphicFrameChg chg="mod">
          <ac:chgData name="Michał Pyclik" userId="6d1d9512d460d1ef" providerId="LiveId" clId="{2F4B62C3-0EDF-4466-B3C9-F9B3A09F28C0}" dt="2021-02-26T06:19:00.993" v="1982" actId="12100"/>
          <ac:graphicFrameMkLst>
            <pc:docMk/>
            <pc:sldMk cId="317403593" sldId="267"/>
            <ac:graphicFrameMk id="6" creationId="{81F77632-3618-4CDE-8F31-9052080A860C}"/>
          </ac:graphicFrameMkLst>
        </pc:graphicFrameChg>
        <pc:graphicFrameChg chg="mod">
          <ac:chgData name="Michał Pyclik" userId="6d1d9512d460d1ef" providerId="LiveId" clId="{2F4B62C3-0EDF-4466-B3C9-F9B3A09F28C0}" dt="2021-02-26T06:19:14.904" v="1983" actId="12100"/>
          <ac:graphicFrameMkLst>
            <pc:docMk/>
            <pc:sldMk cId="317403593" sldId="267"/>
            <ac:graphicFrameMk id="8" creationId="{F1E8DC15-7F4C-4487-AFE0-3FD4EA666877}"/>
          </ac:graphicFrameMkLst>
        </pc:graphicFrameChg>
      </pc:sldChg>
      <pc:sldChg chg="addSp delSp modSp mod setBg setClrOvrMap">
        <pc:chgData name="Michał Pyclik" userId="6d1d9512d460d1ef" providerId="LiveId" clId="{2F4B62C3-0EDF-4466-B3C9-F9B3A09F28C0}" dt="2021-02-26T06:20:13.200" v="1991" actId="12269"/>
        <pc:sldMkLst>
          <pc:docMk/>
          <pc:sldMk cId="7603465" sldId="268"/>
        </pc:sldMkLst>
        <pc:spChg chg="mod">
          <ac:chgData name="Michał Pyclik" userId="6d1d9512d460d1ef" providerId="LiveId" clId="{2F4B62C3-0EDF-4466-B3C9-F9B3A09F28C0}" dt="2021-02-26T06:19:54.493" v="1988" actId="26606"/>
          <ac:spMkLst>
            <pc:docMk/>
            <pc:sldMk cId="7603465" sldId="268"/>
            <ac:spMk id="2" creationId="{CAF01737-518B-4FF8-9E90-5C43C3F3688A}"/>
          </ac:spMkLst>
        </pc:spChg>
        <pc:spChg chg="del">
          <ac:chgData name="Michał Pyclik" userId="6d1d9512d460d1ef" providerId="LiveId" clId="{2F4B62C3-0EDF-4466-B3C9-F9B3A09F28C0}" dt="2021-02-26T06:19:54.493" v="1988" actId="26606"/>
          <ac:spMkLst>
            <pc:docMk/>
            <pc:sldMk cId="7603465" sldId="268"/>
            <ac:spMk id="71" creationId="{1BB56EB9-078F-4952-AC1F-149C7A0AE4D5}"/>
          </ac:spMkLst>
        </pc:spChg>
        <pc:spChg chg="del">
          <ac:chgData name="Michał Pyclik" userId="6d1d9512d460d1ef" providerId="LiveId" clId="{2F4B62C3-0EDF-4466-B3C9-F9B3A09F28C0}" dt="2021-02-26T06:19:54.493" v="1988" actId="26606"/>
          <ac:spMkLst>
            <pc:docMk/>
            <pc:sldMk cId="7603465" sldId="268"/>
            <ac:spMk id="73" creationId="{D3772EE4-ED5E-4D3A-A306-B22CF866786D}"/>
          </ac:spMkLst>
        </pc:spChg>
        <pc:spChg chg="del">
          <ac:chgData name="Michał Pyclik" userId="6d1d9512d460d1ef" providerId="LiveId" clId="{2F4B62C3-0EDF-4466-B3C9-F9B3A09F28C0}" dt="2021-02-26T06:19:54.493" v="1988" actId="26606"/>
          <ac:spMkLst>
            <pc:docMk/>
            <pc:sldMk cId="7603465" sldId="268"/>
            <ac:spMk id="75" creationId="{10058680-D07C-4893-B2B7-91543F18AB32}"/>
          </ac:spMkLst>
        </pc:spChg>
        <pc:spChg chg="del">
          <ac:chgData name="Michał Pyclik" userId="6d1d9512d460d1ef" providerId="LiveId" clId="{2F4B62C3-0EDF-4466-B3C9-F9B3A09F28C0}" dt="2021-02-26T06:19:54.493" v="1988" actId="26606"/>
          <ac:spMkLst>
            <pc:docMk/>
            <pc:sldMk cId="7603465" sldId="268"/>
            <ac:spMk id="77" creationId="{7B42427A-0A1F-4A55-8705-D9179F1E0CFB}"/>
          </ac:spMkLst>
        </pc:spChg>
        <pc:spChg chg="del">
          <ac:chgData name="Michał Pyclik" userId="6d1d9512d460d1ef" providerId="LiveId" clId="{2F4B62C3-0EDF-4466-B3C9-F9B3A09F28C0}" dt="2021-02-26T06:19:54.493" v="1988" actId="26606"/>
          <ac:spMkLst>
            <pc:docMk/>
            <pc:sldMk cId="7603465" sldId="268"/>
            <ac:spMk id="79" creationId="{EE54A6FE-D8CB-48A3-900B-053D4EBD3B85}"/>
          </ac:spMkLst>
        </pc:spChg>
        <pc:spChg chg="add">
          <ac:chgData name="Michał Pyclik" userId="6d1d9512d460d1ef" providerId="LiveId" clId="{2F4B62C3-0EDF-4466-B3C9-F9B3A09F28C0}" dt="2021-02-26T06:19:54.493" v="1988" actId="26606"/>
          <ac:spMkLst>
            <pc:docMk/>
            <pc:sldMk cId="7603465" sldId="268"/>
            <ac:spMk id="84" creationId="{8D2B4922-7602-46A0-9EEB-1F737C65FE3C}"/>
          </ac:spMkLst>
        </pc:spChg>
        <pc:spChg chg="add">
          <ac:chgData name="Michał Pyclik" userId="6d1d9512d460d1ef" providerId="LiveId" clId="{2F4B62C3-0EDF-4466-B3C9-F9B3A09F28C0}" dt="2021-02-26T06:19:54.493" v="1988" actId="26606"/>
          <ac:spMkLst>
            <pc:docMk/>
            <pc:sldMk cId="7603465" sldId="268"/>
            <ac:spMk id="86" creationId="{970450C2-785F-4B9A-ADCF-A3081A1CF7EF}"/>
          </ac:spMkLst>
        </pc:spChg>
        <pc:spChg chg="add">
          <ac:chgData name="Michał Pyclik" userId="6d1d9512d460d1ef" providerId="LiveId" clId="{2F4B62C3-0EDF-4466-B3C9-F9B3A09F28C0}" dt="2021-02-26T06:19:54.493" v="1988" actId="26606"/>
          <ac:spMkLst>
            <pc:docMk/>
            <pc:sldMk cId="7603465" sldId="268"/>
            <ac:spMk id="88" creationId="{6616FE08-2FA4-454F-8805-C2B340EE8CB0}"/>
          </ac:spMkLst>
        </pc:spChg>
        <pc:spChg chg="add">
          <ac:chgData name="Michał Pyclik" userId="6d1d9512d460d1ef" providerId="LiveId" clId="{2F4B62C3-0EDF-4466-B3C9-F9B3A09F28C0}" dt="2021-02-26T06:19:54.493" v="1988" actId="26606"/>
          <ac:spMkLst>
            <pc:docMk/>
            <pc:sldMk cId="7603465" sldId="268"/>
            <ac:spMk id="90" creationId="{AD6FD8DB-BEB0-487A-910E-E4D3E89D7389}"/>
          </ac:spMkLst>
        </pc:spChg>
        <pc:spChg chg="add">
          <ac:chgData name="Michał Pyclik" userId="6d1d9512d460d1ef" providerId="LiveId" clId="{2F4B62C3-0EDF-4466-B3C9-F9B3A09F28C0}" dt="2021-02-26T06:19:54.493" v="1988" actId="26606"/>
          <ac:spMkLst>
            <pc:docMk/>
            <pc:sldMk cId="7603465" sldId="268"/>
            <ac:spMk id="92" creationId="{E7F0B04F-9887-478F-B1F0-5B28D467D121}"/>
          </ac:spMkLst>
        </pc:spChg>
        <pc:graphicFrameChg chg="mod ord modGraphic">
          <ac:chgData name="Michał Pyclik" userId="6d1d9512d460d1ef" providerId="LiveId" clId="{2F4B62C3-0EDF-4466-B3C9-F9B3A09F28C0}" dt="2021-02-26T06:20:13.200" v="1991" actId="12269"/>
          <ac:graphicFrameMkLst>
            <pc:docMk/>
            <pc:sldMk cId="7603465" sldId="268"/>
            <ac:graphicFrameMk id="5" creationId="{74A04B68-57E9-4FCE-B704-596A0C78503A}"/>
          </ac:graphicFrameMkLst>
        </pc:graphicFrameChg>
        <pc:picChg chg="add mod">
          <ac:chgData name="Michał Pyclik" userId="6d1d9512d460d1ef" providerId="LiveId" clId="{2F4B62C3-0EDF-4466-B3C9-F9B3A09F28C0}" dt="2021-02-26T06:19:54.493" v="1988" actId="26606"/>
          <ac:picMkLst>
            <pc:docMk/>
            <pc:sldMk cId="7603465" sldId="268"/>
            <ac:picMk id="4" creationId="{66C12412-E496-4305-9159-3865AAF78CB6}"/>
          </ac:picMkLst>
        </pc:picChg>
        <pc:picChg chg="del">
          <ac:chgData name="Michał Pyclik" userId="6d1d9512d460d1ef" providerId="LiveId" clId="{2F4B62C3-0EDF-4466-B3C9-F9B3A09F28C0}" dt="2021-02-26T06:19:32.502" v="1986" actId="478"/>
          <ac:picMkLst>
            <pc:docMk/>
            <pc:sldMk cId="7603465" sldId="268"/>
            <ac:picMk id="6146" creationId="{58DBC2C9-212D-4161-B9FE-D4A6E92F4E99}"/>
          </ac:picMkLst>
        </pc:picChg>
      </pc:sldChg>
      <pc:sldChg chg="addSp delSp modSp mod">
        <pc:chgData name="Michał Pyclik" userId="6d1d9512d460d1ef" providerId="LiveId" clId="{2F4B62C3-0EDF-4466-B3C9-F9B3A09F28C0}" dt="2021-02-26T06:22:17.022" v="2145" actId="20577"/>
        <pc:sldMkLst>
          <pc:docMk/>
          <pc:sldMk cId="163805568" sldId="269"/>
        </pc:sldMkLst>
        <pc:spChg chg="mod">
          <ac:chgData name="Michał Pyclik" userId="6d1d9512d460d1ef" providerId="LiveId" clId="{2F4B62C3-0EDF-4466-B3C9-F9B3A09F28C0}" dt="2021-02-26T06:20:53.118" v="1994" actId="26606"/>
          <ac:spMkLst>
            <pc:docMk/>
            <pc:sldMk cId="163805568" sldId="269"/>
            <ac:spMk id="2" creationId="{CAF01737-518B-4FF8-9E90-5C43C3F3688A}"/>
          </ac:spMkLst>
        </pc:spChg>
        <pc:spChg chg="mod ord">
          <ac:chgData name="Michał Pyclik" userId="6d1d9512d460d1ef" providerId="LiveId" clId="{2F4B62C3-0EDF-4466-B3C9-F9B3A09F28C0}" dt="2021-02-26T06:22:17.022" v="2145" actId="20577"/>
          <ac:spMkLst>
            <pc:docMk/>
            <pc:sldMk cId="163805568" sldId="269"/>
            <ac:spMk id="3" creationId="{1436EBC3-D4D5-4A89-9B48-F7A4500A65B7}"/>
          </ac:spMkLst>
        </pc:spChg>
        <pc:spChg chg="del">
          <ac:chgData name="Michał Pyclik" userId="6d1d9512d460d1ef" providerId="LiveId" clId="{2F4B62C3-0EDF-4466-B3C9-F9B3A09F28C0}" dt="2021-02-26T06:20:53.118" v="1994" actId="26606"/>
          <ac:spMkLst>
            <pc:docMk/>
            <pc:sldMk cId="163805568" sldId="269"/>
            <ac:spMk id="74" creationId="{9831CBB7-4817-4B54-A7F9-0AE2D0C47870}"/>
          </ac:spMkLst>
        </pc:spChg>
        <pc:spChg chg="del">
          <ac:chgData name="Michał Pyclik" userId="6d1d9512d460d1ef" providerId="LiveId" clId="{2F4B62C3-0EDF-4466-B3C9-F9B3A09F28C0}" dt="2021-02-26T06:20:53.118" v="1994" actId="26606"/>
          <ac:spMkLst>
            <pc:docMk/>
            <pc:sldMk cId="163805568" sldId="269"/>
            <ac:spMk id="75" creationId="{96BC321D-B05F-4857-8880-97F61B9B7858}"/>
          </ac:spMkLst>
        </pc:spChg>
        <pc:spChg chg="add">
          <ac:chgData name="Michał Pyclik" userId="6d1d9512d460d1ef" providerId="LiveId" clId="{2F4B62C3-0EDF-4466-B3C9-F9B3A09F28C0}" dt="2021-02-26T06:20:53.118" v="1994" actId="26606"/>
          <ac:spMkLst>
            <pc:docMk/>
            <pc:sldMk cId="163805568" sldId="269"/>
            <ac:spMk id="135" creationId="{8D2B4922-7602-46A0-9EEB-1F737C65FE3C}"/>
          </ac:spMkLst>
        </pc:spChg>
        <pc:spChg chg="add">
          <ac:chgData name="Michał Pyclik" userId="6d1d9512d460d1ef" providerId="LiveId" clId="{2F4B62C3-0EDF-4466-B3C9-F9B3A09F28C0}" dt="2021-02-26T06:20:53.118" v="1994" actId="26606"/>
          <ac:spMkLst>
            <pc:docMk/>
            <pc:sldMk cId="163805568" sldId="269"/>
            <ac:spMk id="137" creationId="{970450C2-785F-4B9A-ADCF-A3081A1CF7EF}"/>
          </ac:spMkLst>
        </pc:spChg>
        <pc:spChg chg="add">
          <ac:chgData name="Michał Pyclik" userId="6d1d9512d460d1ef" providerId="LiveId" clId="{2F4B62C3-0EDF-4466-B3C9-F9B3A09F28C0}" dt="2021-02-26T06:20:53.118" v="1994" actId="26606"/>
          <ac:spMkLst>
            <pc:docMk/>
            <pc:sldMk cId="163805568" sldId="269"/>
            <ac:spMk id="139" creationId="{6616FE08-2FA4-454F-8805-C2B340EE8CB0}"/>
          </ac:spMkLst>
        </pc:spChg>
        <pc:spChg chg="add">
          <ac:chgData name="Michał Pyclik" userId="6d1d9512d460d1ef" providerId="LiveId" clId="{2F4B62C3-0EDF-4466-B3C9-F9B3A09F28C0}" dt="2021-02-26T06:20:53.118" v="1994" actId="26606"/>
          <ac:spMkLst>
            <pc:docMk/>
            <pc:sldMk cId="163805568" sldId="269"/>
            <ac:spMk id="141" creationId="{AD6FD8DB-BEB0-487A-910E-E4D3E89D7389}"/>
          </ac:spMkLst>
        </pc:spChg>
        <pc:spChg chg="add">
          <ac:chgData name="Michał Pyclik" userId="6d1d9512d460d1ef" providerId="LiveId" clId="{2F4B62C3-0EDF-4466-B3C9-F9B3A09F28C0}" dt="2021-02-26T06:20:53.118" v="1994" actId="26606"/>
          <ac:spMkLst>
            <pc:docMk/>
            <pc:sldMk cId="163805568" sldId="269"/>
            <ac:spMk id="143" creationId="{E7F0B04F-9887-478F-B1F0-5B28D467D121}"/>
          </ac:spMkLst>
        </pc:spChg>
        <pc:picChg chg="add mod">
          <ac:chgData name="Michał Pyclik" userId="6d1d9512d460d1ef" providerId="LiveId" clId="{2F4B62C3-0EDF-4466-B3C9-F9B3A09F28C0}" dt="2021-02-26T06:21:02.430" v="1995" actId="1366"/>
          <ac:picMkLst>
            <pc:docMk/>
            <pc:sldMk cId="163805568" sldId="269"/>
            <ac:picMk id="4098" creationId="{515B538C-1558-4486-AD5D-F505199F873A}"/>
          </ac:picMkLst>
        </pc:picChg>
        <pc:picChg chg="del">
          <ac:chgData name="Michał Pyclik" userId="6d1d9512d460d1ef" providerId="LiveId" clId="{2F4B62C3-0EDF-4466-B3C9-F9B3A09F28C0}" dt="2021-02-26T06:20:21.340" v="1992" actId="478"/>
          <ac:picMkLst>
            <pc:docMk/>
            <pc:sldMk cId="163805568" sldId="269"/>
            <ac:picMk id="7170" creationId="{5EEAFFE5-C8CE-4CB1-A78E-568737DFE172}"/>
          </ac:picMkLst>
        </pc:picChg>
      </pc:sldChg>
      <pc:sldChg chg="modSp mod">
        <pc:chgData name="Michał Pyclik" userId="6d1d9512d460d1ef" providerId="LiveId" clId="{2F4B62C3-0EDF-4466-B3C9-F9B3A09F28C0}" dt="2021-02-26T06:01:41.705" v="679" actId="20577"/>
        <pc:sldMkLst>
          <pc:docMk/>
          <pc:sldMk cId="1319818644" sldId="281"/>
        </pc:sldMkLst>
        <pc:spChg chg="mod">
          <ac:chgData name="Michał Pyclik" userId="6d1d9512d460d1ef" providerId="LiveId" clId="{2F4B62C3-0EDF-4466-B3C9-F9B3A09F28C0}" dt="2021-02-26T06:01:41.705" v="679" actId="20577"/>
          <ac:spMkLst>
            <pc:docMk/>
            <pc:sldMk cId="1319818644" sldId="281"/>
            <ac:spMk id="3" creationId="{1436EBC3-D4D5-4A89-9B48-F7A4500A65B7}"/>
          </ac:spMkLst>
        </pc:spChg>
      </pc:sldChg>
      <pc:sldChg chg="addSp delSp modSp mod">
        <pc:chgData name="Michał Pyclik" userId="6d1d9512d460d1ef" providerId="LiveId" clId="{2F4B62C3-0EDF-4466-B3C9-F9B3A09F28C0}" dt="2021-02-26T06:15:23.967" v="1878" actId="1076"/>
        <pc:sldMkLst>
          <pc:docMk/>
          <pc:sldMk cId="3548689430" sldId="284"/>
        </pc:sldMkLst>
        <pc:spChg chg="mod ord">
          <ac:chgData name="Michał Pyclik" userId="6d1d9512d460d1ef" providerId="LiveId" clId="{2F4B62C3-0EDF-4466-B3C9-F9B3A09F28C0}" dt="2021-02-26T06:15:23.967" v="1878" actId="1076"/>
          <ac:spMkLst>
            <pc:docMk/>
            <pc:sldMk cId="3548689430" sldId="284"/>
            <ac:spMk id="7" creationId="{9FE0CC8F-6F9A-4C9B-8CD3-A8FD136AD841}"/>
          </ac:spMkLst>
        </pc:spChg>
        <pc:spChg chg="del">
          <ac:chgData name="Michał Pyclik" userId="6d1d9512d460d1ef" providerId="LiveId" clId="{2F4B62C3-0EDF-4466-B3C9-F9B3A09F28C0}" dt="2021-02-26T06:14:07.043" v="1769" actId="26606"/>
          <ac:spMkLst>
            <pc:docMk/>
            <pc:sldMk cId="3548689430" sldId="284"/>
            <ac:spMk id="135" creationId="{9831CBB7-4817-4B54-A7F9-0AE2D0C47870}"/>
          </ac:spMkLst>
        </pc:spChg>
        <pc:spChg chg="del">
          <ac:chgData name="Michał Pyclik" userId="6d1d9512d460d1ef" providerId="LiveId" clId="{2F4B62C3-0EDF-4466-B3C9-F9B3A09F28C0}" dt="2021-02-26T06:14:07.043" v="1769" actId="26606"/>
          <ac:spMkLst>
            <pc:docMk/>
            <pc:sldMk cId="3548689430" sldId="284"/>
            <ac:spMk id="137" creationId="{96BC321D-B05F-4857-8880-97F61B9B7858}"/>
          </ac:spMkLst>
        </pc:spChg>
        <pc:spChg chg="add">
          <ac:chgData name="Michał Pyclik" userId="6d1d9512d460d1ef" providerId="LiveId" clId="{2F4B62C3-0EDF-4466-B3C9-F9B3A09F28C0}" dt="2021-02-26T06:14:07.043" v="1769" actId="26606"/>
          <ac:spMkLst>
            <pc:docMk/>
            <pc:sldMk cId="3548689430" sldId="284"/>
            <ac:spMk id="139" creationId="{7B055CAA-2668-4929-8202-DBD35A78E8EB}"/>
          </ac:spMkLst>
        </pc:spChg>
        <pc:spChg chg="add">
          <ac:chgData name="Michał Pyclik" userId="6d1d9512d460d1ef" providerId="LiveId" clId="{2F4B62C3-0EDF-4466-B3C9-F9B3A09F28C0}" dt="2021-02-26T06:14:07.043" v="1769" actId="26606"/>
          <ac:spMkLst>
            <pc:docMk/>
            <pc:sldMk cId="3548689430" sldId="284"/>
            <ac:spMk id="140" creationId="{38F88ED4-721F-4A25-9A68-66C57B1F8D03}"/>
          </ac:spMkLst>
        </pc:spChg>
        <pc:spChg chg="add">
          <ac:chgData name="Michał Pyclik" userId="6d1d9512d460d1ef" providerId="LiveId" clId="{2F4B62C3-0EDF-4466-B3C9-F9B3A09F28C0}" dt="2021-02-26T06:14:07.043" v="1769" actId="26606"/>
          <ac:spMkLst>
            <pc:docMk/>
            <pc:sldMk cId="3548689430" sldId="284"/>
            <ac:spMk id="141" creationId="{3A5A85F2-11BA-4322-9355-08C0DEC78035}"/>
          </ac:spMkLst>
        </pc:spChg>
        <pc:spChg chg="add">
          <ac:chgData name="Michał Pyclik" userId="6d1d9512d460d1ef" providerId="LiveId" clId="{2F4B62C3-0EDF-4466-B3C9-F9B3A09F28C0}" dt="2021-02-26T06:14:07.043" v="1769" actId="26606"/>
          <ac:spMkLst>
            <pc:docMk/>
            <pc:sldMk cId="3548689430" sldId="284"/>
            <ac:spMk id="142" creationId="{1A88A0CA-0BDB-4A19-A648-638BE196B2BC}"/>
          </ac:spMkLst>
        </pc:spChg>
        <pc:picChg chg="add mod">
          <ac:chgData name="Michał Pyclik" userId="6d1d9512d460d1ef" providerId="LiveId" clId="{2F4B62C3-0EDF-4466-B3C9-F9B3A09F28C0}" dt="2021-02-26T06:14:07.043" v="1769" actId="26606"/>
          <ac:picMkLst>
            <pc:docMk/>
            <pc:sldMk cId="3548689430" sldId="284"/>
            <ac:picMk id="3" creationId="{3FF87995-495C-4263-B59D-305B9F8DFE02}"/>
          </ac:picMkLst>
        </pc:picChg>
        <pc:picChg chg="del">
          <ac:chgData name="Michał Pyclik" userId="6d1d9512d460d1ef" providerId="LiveId" clId="{2F4B62C3-0EDF-4466-B3C9-F9B3A09F28C0}" dt="2021-02-26T06:13:07.569" v="1767" actId="478"/>
          <ac:picMkLst>
            <pc:docMk/>
            <pc:sldMk cId="3548689430" sldId="284"/>
            <ac:picMk id="3074" creationId="{FCC17216-2D1C-47CA-BBE8-D5EB4D67BF56}"/>
          </ac:picMkLst>
        </pc:picChg>
      </pc:sldChg>
      <pc:sldChg chg="addSp delSp modSp mod">
        <pc:chgData name="Michał Pyclik" userId="6d1d9512d460d1ef" providerId="LiveId" clId="{2F4B62C3-0EDF-4466-B3C9-F9B3A09F28C0}" dt="2021-02-26T06:17:09.367" v="1963" actId="20577"/>
        <pc:sldMkLst>
          <pc:docMk/>
          <pc:sldMk cId="768911231" sldId="285"/>
        </pc:sldMkLst>
        <pc:spChg chg="mod ord">
          <ac:chgData name="Michał Pyclik" userId="6d1d9512d460d1ef" providerId="LiveId" clId="{2F4B62C3-0EDF-4466-B3C9-F9B3A09F28C0}" dt="2021-02-26T06:17:09.367" v="1963" actId="20577"/>
          <ac:spMkLst>
            <pc:docMk/>
            <pc:sldMk cId="768911231" sldId="285"/>
            <ac:spMk id="7" creationId="{9FE0CC8F-6F9A-4C9B-8CD3-A8FD136AD841}"/>
          </ac:spMkLst>
        </pc:spChg>
        <pc:spChg chg="add">
          <ac:chgData name="Michał Pyclik" userId="6d1d9512d460d1ef" providerId="LiveId" clId="{2F4B62C3-0EDF-4466-B3C9-F9B3A09F28C0}" dt="2021-02-26T06:16:17.706" v="1886" actId="26606"/>
          <ac:spMkLst>
            <pc:docMk/>
            <pc:sldMk cId="768911231" sldId="285"/>
            <ac:spMk id="70" creationId="{7B055CAA-2668-4929-8202-DBD35A78E8EB}"/>
          </ac:spMkLst>
        </pc:spChg>
        <pc:spChg chg="add">
          <ac:chgData name="Michał Pyclik" userId="6d1d9512d460d1ef" providerId="LiveId" clId="{2F4B62C3-0EDF-4466-B3C9-F9B3A09F28C0}" dt="2021-02-26T06:16:17.706" v="1886" actId="26606"/>
          <ac:spMkLst>
            <pc:docMk/>
            <pc:sldMk cId="768911231" sldId="285"/>
            <ac:spMk id="72" creationId="{38F88ED4-721F-4A25-9A68-66C57B1F8D03}"/>
          </ac:spMkLst>
        </pc:spChg>
        <pc:spChg chg="add">
          <ac:chgData name="Michał Pyclik" userId="6d1d9512d460d1ef" providerId="LiveId" clId="{2F4B62C3-0EDF-4466-B3C9-F9B3A09F28C0}" dt="2021-02-26T06:16:17.706" v="1886" actId="26606"/>
          <ac:spMkLst>
            <pc:docMk/>
            <pc:sldMk cId="768911231" sldId="285"/>
            <ac:spMk id="74" creationId="{3A5A85F2-11BA-4322-9355-08C0DEC78035}"/>
          </ac:spMkLst>
        </pc:spChg>
        <pc:spChg chg="add">
          <ac:chgData name="Michał Pyclik" userId="6d1d9512d460d1ef" providerId="LiveId" clId="{2F4B62C3-0EDF-4466-B3C9-F9B3A09F28C0}" dt="2021-02-26T06:16:17.706" v="1886" actId="26606"/>
          <ac:spMkLst>
            <pc:docMk/>
            <pc:sldMk cId="768911231" sldId="285"/>
            <ac:spMk id="76" creationId="{1A88A0CA-0BDB-4A19-A648-638BE196B2BC}"/>
          </ac:spMkLst>
        </pc:spChg>
        <pc:spChg chg="del">
          <ac:chgData name="Michał Pyclik" userId="6d1d9512d460d1ef" providerId="LiveId" clId="{2F4B62C3-0EDF-4466-B3C9-F9B3A09F28C0}" dt="2021-02-26T06:16:17.706" v="1886" actId="26606"/>
          <ac:spMkLst>
            <pc:docMk/>
            <pc:sldMk cId="768911231" sldId="285"/>
            <ac:spMk id="192" creationId="{3CED7894-4F62-4A6C-8DB5-DB5BE08E9C03}"/>
          </ac:spMkLst>
        </pc:spChg>
        <pc:spChg chg="del">
          <ac:chgData name="Michał Pyclik" userId="6d1d9512d460d1ef" providerId="LiveId" clId="{2F4B62C3-0EDF-4466-B3C9-F9B3A09F28C0}" dt="2021-02-26T06:16:17.706" v="1886" actId="26606"/>
          <ac:spMkLst>
            <pc:docMk/>
            <pc:sldMk cId="768911231" sldId="285"/>
            <ac:spMk id="193" creationId="{E536F3B4-50F6-4C52-8F76-4EB1214719DC}"/>
          </ac:spMkLst>
        </pc:spChg>
        <pc:picChg chg="add mod">
          <ac:chgData name="Michał Pyclik" userId="6d1d9512d460d1ef" providerId="LiveId" clId="{2F4B62C3-0EDF-4466-B3C9-F9B3A09F28C0}" dt="2021-02-26T06:16:17.706" v="1886" actId="26606"/>
          <ac:picMkLst>
            <pc:docMk/>
            <pc:sldMk cId="768911231" sldId="285"/>
            <ac:picMk id="3" creationId="{2F2A589A-3B77-4212-AE4E-0666091AA04A}"/>
          </ac:picMkLst>
        </pc:picChg>
        <pc:picChg chg="del">
          <ac:chgData name="Michał Pyclik" userId="6d1d9512d460d1ef" providerId="LiveId" clId="{2F4B62C3-0EDF-4466-B3C9-F9B3A09F28C0}" dt="2021-02-26T06:15:39.037" v="1881" actId="478"/>
          <ac:picMkLst>
            <pc:docMk/>
            <pc:sldMk cId="768911231" sldId="285"/>
            <ac:picMk id="2052" creationId="{ACB2446D-3AED-4E11-B8A6-A84EC5A44528}"/>
          </ac:picMkLst>
        </pc:picChg>
      </pc:sldChg>
      <pc:sldChg chg="addSp delSp modSp mod">
        <pc:chgData name="Michał Pyclik" userId="6d1d9512d460d1ef" providerId="LiveId" clId="{2F4B62C3-0EDF-4466-B3C9-F9B3A09F28C0}" dt="2021-02-26T06:17:40.770" v="1969" actId="1076"/>
        <pc:sldMkLst>
          <pc:docMk/>
          <pc:sldMk cId="997852587" sldId="286"/>
        </pc:sldMkLst>
        <pc:spChg chg="mod ord">
          <ac:chgData name="Michał Pyclik" userId="6d1d9512d460d1ef" providerId="LiveId" clId="{2F4B62C3-0EDF-4466-B3C9-F9B3A09F28C0}" dt="2021-02-26T06:17:40.770" v="1969" actId="1076"/>
          <ac:spMkLst>
            <pc:docMk/>
            <pc:sldMk cId="997852587" sldId="286"/>
            <ac:spMk id="7" creationId="{9FE0CC8F-6F9A-4C9B-8CD3-A8FD136AD841}"/>
          </ac:spMkLst>
        </pc:spChg>
        <pc:spChg chg="add">
          <ac:chgData name="Michał Pyclik" userId="6d1d9512d460d1ef" providerId="LiveId" clId="{2F4B62C3-0EDF-4466-B3C9-F9B3A09F28C0}" dt="2021-02-26T06:17:34.801" v="1966" actId="26606"/>
          <ac:spMkLst>
            <pc:docMk/>
            <pc:sldMk cId="997852587" sldId="286"/>
            <ac:spMk id="86" creationId="{3A5A85F2-11BA-4322-9355-08C0DEC78035}"/>
          </ac:spMkLst>
        </pc:spChg>
        <pc:spChg chg="add">
          <ac:chgData name="Michał Pyclik" userId="6d1d9512d460d1ef" providerId="LiveId" clId="{2F4B62C3-0EDF-4466-B3C9-F9B3A09F28C0}" dt="2021-02-26T06:17:34.801" v="1966" actId="26606"/>
          <ac:spMkLst>
            <pc:docMk/>
            <pc:sldMk cId="997852587" sldId="286"/>
            <ac:spMk id="88" creationId="{1A88A0CA-0BDB-4A19-A648-638BE196B2BC}"/>
          </ac:spMkLst>
        </pc:spChg>
        <pc:spChg chg="del">
          <ac:chgData name="Michał Pyclik" userId="6d1d9512d460d1ef" providerId="LiveId" clId="{2F4B62C3-0EDF-4466-B3C9-F9B3A09F28C0}" dt="2021-02-26T06:17:34.801" v="1966" actId="26606"/>
          <ac:spMkLst>
            <pc:docMk/>
            <pc:sldMk cId="997852587" sldId="286"/>
            <ac:spMk id="139" creationId="{3CED7894-4F62-4A6C-8DB5-DB5BE08E9C03}"/>
          </ac:spMkLst>
        </pc:spChg>
        <pc:spChg chg="del">
          <ac:chgData name="Michał Pyclik" userId="6d1d9512d460d1ef" providerId="LiveId" clId="{2F4B62C3-0EDF-4466-B3C9-F9B3A09F28C0}" dt="2021-02-26T06:17:34.801" v="1966" actId="26606"/>
          <ac:spMkLst>
            <pc:docMk/>
            <pc:sldMk cId="997852587" sldId="286"/>
            <ac:spMk id="141" creationId="{E536F3B4-50F6-4C52-8F76-4EB1214719DC}"/>
          </ac:spMkLst>
        </pc:spChg>
        <pc:spChg chg="add">
          <ac:chgData name="Michał Pyclik" userId="6d1d9512d460d1ef" providerId="LiveId" clId="{2F4B62C3-0EDF-4466-B3C9-F9B3A09F28C0}" dt="2021-02-26T06:17:34.801" v="1966" actId="26606"/>
          <ac:spMkLst>
            <pc:docMk/>
            <pc:sldMk cId="997852587" sldId="286"/>
            <ac:spMk id="143" creationId="{7B055CAA-2668-4929-8202-DBD35A78E8EB}"/>
          </ac:spMkLst>
        </pc:spChg>
        <pc:spChg chg="add">
          <ac:chgData name="Michał Pyclik" userId="6d1d9512d460d1ef" providerId="LiveId" clId="{2F4B62C3-0EDF-4466-B3C9-F9B3A09F28C0}" dt="2021-02-26T06:17:34.801" v="1966" actId="26606"/>
          <ac:spMkLst>
            <pc:docMk/>
            <pc:sldMk cId="997852587" sldId="286"/>
            <ac:spMk id="144" creationId="{38F88ED4-721F-4A25-9A68-66C57B1F8D03}"/>
          </ac:spMkLst>
        </pc:spChg>
        <pc:picChg chg="add mod">
          <ac:chgData name="Michał Pyclik" userId="6d1d9512d460d1ef" providerId="LiveId" clId="{2F4B62C3-0EDF-4466-B3C9-F9B3A09F28C0}" dt="2021-02-26T06:17:34.801" v="1966" actId="26606"/>
          <ac:picMkLst>
            <pc:docMk/>
            <pc:sldMk cId="997852587" sldId="286"/>
            <ac:picMk id="3" creationId="{0A3C9D8D-B5FD-4A8C-B767-1D2EC978EE00}"/>
          </ac:picMkLst>
        </pc:picChg>
        <pc:picChg chg="del">
          <ac:chgData name="Michał Pyclik" userId="6d1d9512d460d1ef" providerId="LiveId" clId="{2F4B62C3-0EDF-4466-B3C9-F9B3A09F28C0}" dt="2021-02-26T06:17:20.281" v="1964" actId="478"/>
          <ac:picMkLst>
            <pc:docMk/>
            <pc:sldMk cId="997852587" sldId="286"/>
            <ac:picMk id="1030" creationId="{98D3F32F-8A8F-433E-BCE6-00B66D621BA3}"/>
          </ac:picMkLst>
        </pc:picChg>
      </pc:sldChg>
      <pc:sldChg chg="addSp modSp mod">
        <pc:chgData name="Michał Pyclik" userId="6d1d9512d460d1ef" providerId="LiveId" clId="{2F4B62C3-0EDF-4466-B3C9-F9B3A09F28C0}" dt="2021-02-26T06:18:47.954" v="1980" actId="1076"/>
        <pc:sldMkLst>
          <pc:docMk/>
          <pc:sldMk cId="3690888665" sldId="287"/>
        </pc:sldMkLst>
        <pc:graphicFrameChg chg="mod">
          <ac:chgData name="Michał Pyclik" userId="6d1d9512d460d1ef" providerId="LiveId" clId="{2F4B62C3-0EDF-4466-B3C9-F9B3A09F28C0}" dt="2021-02-26T06:18:45.738" v="1979" actId="1076"/>
          <ac:graphicFrameMkLst>
            <pc:docMk/>
            <pc:sldMk cId="3690888665" sldId="287"/>
            <ac:graphicFrameMk id="10" creationId="{B86486F2-A5D3-46B6-AB6E-1EEA77166B14}"/>
          </ac:graphicFrameMkLst>
        </pc:graphicFrameChg>
        <pc:picChg chg="add mod">
          <ac:chgData name="Michał Pyclik" userId="6d1d9512d460d1ef" providerId="LiveId" clId="{2F4B62C3-0EDF-4466-B3C9-F9B3A09F28C0}" dt="2021-02-26T06:18:47.954" v="1980" actId="1076"/>
          <ac:picMkLst>
            <pc:docMk/>
            <pc:sldMk cId="3690888665" sldId="287"/>
            <ac:picMk id="3" creationId="{4C46D956-715C-4330-9092-A3625E8D2627}"/>
          </ac:picMkLst>
        </pc:picChg>
      </pc:sldChg>
      <pc:sldChg chg="modSp">
        <pc:chgData name="Michał Pyclik" userId="6d1d9512d460d1ef" providerId="LiveId" clId="{2F4B62C3-0EDF-4466-B3C9-F9B3A09F28C0}" dt="2021-02-26T06:19:28.289" v="1985" actId="12100"/>
        <pc:sldMkLst>
          <pc:docMk/>
          <pc:sldMk cId="2761757635" sldId="288"/>
        </pc:sldMkLst>
        <pc:graphicFrameChg chg="mod">
          <ac:chgData name="Michał Pyclik" userId="6d1d9512d460d1ef" providerId="LiveId" clId="{2F4B62C3-0EDF-4466-B3C9-F9B3A09F28C0}" dt="2021-02-26T06:19:23.302" v="1984" actId="12100"/>
          <ac:graphicFrameMkLst>
            <pc:docMk/>
            <pc:sldMk cId="2761757635" sldId="288"/>
            <ac:graphicFrameMk id="6" creationId="{81F77632-3618-4CDE-8F31-9052080A860C}"/>
          </ac:graphicFrameMkLst>
        </pc:graphicFrameChg>
        <pc:graphicFrameChg chg="mod">
          <ac:chgData name="Michał Pyclik" userId="6d1d9512d460d1ef" providerId="LiveId" clId="{2F4B62C3-0EDF-4466-B3C9-F9B3A09F28C0}" dt="2021-02-26T06:19:28.289" v="1985" actId="12100"/>
          <ac:graphicFrameMkLst>
            <pc:docMk/>
            <pc:sldMk cId="2761757635" sldId="288"/>
            <ac:graphicFrameMk id="8" creationId="{F1E8DC15-7F4C-4487-AFE0-3FD4EA666877}"/>
          </ac:graphicFrameMkLst>
        </pc:graphicFrameChg>
      </pc:sldChg>
      <pc:sldChg chg="del">
        <pc:chgData name="Michał Pyclik" userId="6d1d9512d460d1ef" providerId="LiveId" clId="{2F4B62C3-0EDF-4466-B3C9-F9B3A09F28C0}" dt="2021-02-26T06:04:29.863" v="949" actId="47"/>
        <pc:sldMkLst>
          <pc:docMk/>
          <pc:sldMk cId="1993361422" sldId="291"/>
        </pc:sldMkLst>
      </pc:sldChg>
      <pc:sldChg chg="addSp delSp modSp mod">
        <pc:chgData name="Michał Pyclik" userId="6d1d9512d460d1ef" providerId="LiveId" clId="{2F4B62C3-0EDF-4466-B3C9-F9B3A09F28C0}" dt="2021-02-26T06:25:05.693" v="2203" actId="1076"/>
        <pc:sldMkLst>
          <pc:docMk/>
          <pc:sldMk cId="1879237960" sldId="292"/>
        </pc:sldMkLst>
        <pc:spChg chg="mod">
          <ac:chgData name="Michał Pyclik" userId="6d1d9512d460d1ef" providerId="LiveId" clId="{2F4B62C3-0EDF-4466-B3C9-F9B3A09F28C0}" dt="2021-02-26T06:23:56.859" v="2148" actId="14100"/>
          <ac:spMkLst>
            <pc:docMk/>
            <pc:sldMk cId="1879237960" sldId="292"/>
            <ac:spMk id="2" creationId="{CAF01737-518B-4FF8-9E90-5C43C3F3688A}"/>
          </ac:spMkLst>
        </pc:spChg>
        <pc:spChg chg="del mod">
          <ac:chgData name="Michał Pyclik" userId="6d1d9512d460d1ef" providerId="LiveId" clId="{2F4B62C3-0EDF-4466-B3C9-F9B3A09F28C0}" dt="2021-02-26T06:24:00.604" v="2151" actId="478"/>
          <ac:spMkLst>
            <pc:docMk/>
            <pc:sldMk cId="1879237960" sldId="292"/>
            <ac:spMk id="3" creationId="{1436EBC3-D4D5-4A89-9B48-F7A4500A65B7}"/>
          </ac:spMkLst>
        </pc:spChg>
        <pc:spChg chg="add del mod">
          <ac:chgData name="Michał Pyclik" userId="6d1d9512d460d1ef" providerId="LiveId" clId="{2F4B62C3-0EDF-4466-B3C9-F9B3A09F28C0}" dt="2021-02-26T06:24:03.141" v="2152" actId="478"/>
          <ac:spMkLst>
            <pc:docMk/>
            <pc:sldMk cId="1879237960" sldId="292"/>
            <ac:spMk id="5" creationId="{3874CC13-4253-487A-BAEE-9844E183354F}"/>
          </ac:spMkLst>
        </pc:spChg>
        <pc:spChg chg="add mod">
          <ac:chgData name="Michał Pyclik" userId="6d1d9512d460d1ef" providerId="LiveId" clId="{2F4B62C3-0EDF-4466-B3C9-F9B3A09F28C0}" dt="2021-02-26T06:24:27.295" v="2171" actId="1076"/>
          <ac:spMkLst>
            <pc:docMk/>
            <pc:sldMk cId="1879237960" sldId="292"/>
            <ac:spMk id="6" creationId="{FA558A53-B895-4B14-8280-CF6568534128}"/>
          </ac:spMkLst>
        </pc:spChg>
        <pc:spChg chg="add mod">
          <ac:chgData name="Michał Pyclik" userId="6d1d9512d460d1ef" providerId="LiveId" clId="{2F4B62C3-0EDF-4466-B3C9-F9B3A09F28C0}" dt="2021-02-26T06:25:05.693" v="2203" actId="1076"/>
          <ac:spMkLst>
            <pc:docMk/>
            <pc:sldMk cId="1879237960" sldId="292"/>
            <ac:spMk id="7" creationId="{AC8976FD-63CB-422C-8511-3432FE11238F}"/>
          </ac:spMkLst>
        </pc:spChg>
        <pc:spChg chg="add mod">
          <ac:chgData name="Michał Pyclik" userId="6d1d9512d460d1ef" providerId="LiveId" clId="{2F4B62C3-0EDF-4466-B3C9-F9B3A09F28C0}" dt="2021-02-26T06:24:44.907" v="2177" actId="1076"/>
          <ac:spMkLst>
            <pc:docMk/>
            <pc:sldMk cId="1879237960" sldId="292"/>
            <ac:spMk id="10" creationId="{2E85992C-D240-4AA3-9E69-1F72530E6670}"/>
          </ac:spMkLst>
        </pc:spChg>
        <pc:picChg chg="del">
          <ac:chgData name="Michał Pyclik" userId="6d1d9512d460d1ef" providerId="LiveId" clId="{2F4B62C3-0EDF-4466-B3C9-F9B3A09F28C0}" dt="2021-02-26T06:23:49.724" v="2146" actId="478"/>
          <ac:picMkLst>
            <pc:docMk/>
            <pc:sldMk cId="1879237960" sldId="292"/>
            <ac:picMk id="8194" creationId="{557A4B1D-9868-430C-8D67-6DF6EFF1B301}"/>
          </ac:picMkLst>
        </pc:picChg>
      </pc:sldChg>
      <pc:sldChg chg="del">
        <pc:chgData name="Michał Pyclik" userId="6d1d9512d460d1ef" providerId="LiveId" clId="{2F4B62C3-0EDF-4466-B3C9-F9B3A09F28C0}" dt="2021-02-26T06:18:53.611" v="1981" actId="47"/>
        <pc:sldMkLst>
          <pc:docMk/>
          <pc:sldMk cId="3652872616" sldId="293"/>
        </pc:sldMkLst>
      </pc:sldChg>
      <pc:sldChg chg="del">
        <pc:chgData name="Michał Pyclik" userId="6d1d9512d460d1ef" providerId="LiveId" clId="{2F4B62C3-0EDF-4466-B3C9-F9B3A09F28C0}" dt="2021-02-26T06:18:53.611" v="1981" actId="47"/>
        <pc:sldMkLst>
          <pc:docMk/>
          <pc:sldMk cId="1453431515" sldId="294"/>
        </pc:sldMkLst>
      </pc:sldChg>
      <pc:sldChg chg="del">
        <pc:chgData name="Michał Pyclik" userId="6d1d9512d460d1ef" providerId="LiveId" clId="{2F4B62C3-0EDF-4466-B3C9-F9B3A09F28C0}" dt="2021-02-26T06:04:29.863" v="949" actId="47"/>
        <pc:sldMkLst>
          <pc:docMk/>
          <pc:sldMk cId="1554185977" sldId="295"/>
        </pc:sldMkLst>
      </pc:sldChg>
      <pc:sldChg chg="addSp delSp modSp add mod setBg setClrOvrMap delDesignElem">
        <pc:chgData name="Michał Pyclik" userId="6d1d9512d460d1ef" providerId="LiveId" clId="{2F4B62C3-0EDF-4466-B3C9-F9B3A09F28C0}" dt="2021-02-26T06:08:01.226" v="1105" actId="1076"/>
        <pc:sldMkLst>
          <pc:docMk/>
          <pc:sldMk cId="3516854847" sldId="295"/>
        </pc:sldMkLst>
        <pc:spChg chg="del">
          <ac:chgData name="Michał Pyclik" userId="6d1d9512d460d1ef" providerId="LiveId" clId="{2F4B62C3-0EDF-4466-B3C9-F9B3A09F28C0}" dt="2021-02-26T06:06:26.034" v="964" actId="478"/>
          <ac:spMkLst>
            <pc:docMk/>
            <pc:sldMk cId="3516854847" sldId="295"/>
            <ac:spMk id="2" creationId="{CAF01737-518B-4FF8-9E90-5C43C3F3688A}"/>
          </ac:spMkLst>
        </pc:spChg>
        <pc:spChg chg="mod ord">
          <ac:chgData name="Michał Pyclik" userId="6d1d9512d460d1ef" providerId="LiveId" clId="{2F4B62C3-0EDF-4466-B3C9-F9B3A09F28C0}" dt="2021-02-26T06:08:01.226" v="1105" actId="1076"/>
          <ac:spMkLst>
            <pc:docMk/>
            <pc:sldMk cId="3516854847" sldId="295"/>
            <ac:spMk id="3" creationId="{1436EBC3-D4D5-4A89-9B48-F7A4500A65B7}"/>
          </ac:spMkLst>
        </pc:spChg>
        <pc:spChg chg="add del mod">
          <ac:chgData name="Michał Pyclik" userId="6d1d9512d460d1ef" providerId="LiveId" clId="{2F4B62C3-0EDF-4466-B3C9-F9B3A09F28C0}" dt="2021-02-26T06:06:27.994" v="965" actId="478"/>
          <ac:spMkLst>
            <pc:docMk/>
            <pc:sldMk cId="3516854847" sldId="295"/>
            <ac:spMk id="17" creationId="{32C621F5-BB76-48F1-89A0-7139B88F5792}"/>
          </ac:spMkLst>
        </pc:spChg>
        <pc:spChg chg="add del">
          <ac:chgData name="Michał Pyclik" userId="6d1d9512d460d1ef" providerId="LiveId" clId="{2F4B62C3-0EDF-4466-B3C9-F9B3A09F28C0}" dt="2021-02-26T06:07:45.245" v="1097" actId="26606"/>
          <ac:spMkLst>
            <pc:docMk/>
            <pc:sldMk cId="3516854847" sldId="295"/>
            <ac:spMk id="71" creationId="{3CED7894-4F62-4A6C-8DB5-DB5BE08E9C03}"/>
          </ac:spMkLst>
        </pc:spChg>
        <pc:spChg chg="add del">
          <ac:chgData name="Michał Pyclik" userId="6d1d9512d460d1ef" providerId="LiveId" clId="{2F4B62C3-0EDF-4466-B3C9-F9B3A09F28C0}" dt="2021-02-26T06:07:45.245" v="1097" actId="26606"/>
          <ac:spMkLst>
            <pc:docMk/>
            <pc:sldMk cId="3516854847" sldId="295"/>
            <ac:spMk id="73" creationId="{E536F3B4-50F6-4C52-8F76-4EB1214719DC}"/>
          </ac:spMkLst>
        </pc:spChg>
        <pc:spChg chg="del">
          <ac:chgData name="Michał Pyclik" userId="6d1d9512d460d1ef" providerId="LiveId" clId="{2F4B62C3-0EDF-4466-B3C9-F9B3A09F28C0}" dt="2021-02-26T06:04:39.978" v="951"/>
          <ac:spMkLst>
            <pc:docMk/>
            <pc:sldMk cId="3516854847" sldId="295"/>
            <ac:spMk id="76" creationId="{3CED7894-4F62-4A6C-8DB5-DB5BE08E9C03}"/>
          </ac:spMkLst>
        </pc:spChg>
        <pc:spChg chg="del">
          <ac:chgData name="Michał Pyclik" userId="6d1d9512d460d1ef" providerId="LiveId" clId="{2F4B62C3-0EDF-4466-B3C9-F9B3A09F28C0}" dt="2021-02-26T06:04:39.978" v="951"/>
          <ac:spMkLst>
            <pc:docMk/>
            <pc:sldMk cId="3516854847" sldId="295"/>
            <ac:spMk id="77" creationId="{E536F3B4-50F6-4C52-8F76-4EB1214719DC}"/>
          </ac:spMkLst>
        </pc:spChg>
        <pc:spChg chg="add">
          <ac:chgData name="Michał Pyclik" userId="6d1d9512d460d1ef" providerId="LiveId" clId="{2F4B62C3-0EDF-4466-B3C9-F9B3A09F28C0}" dt="2021-02-26T06:07:45.245" v="1097" actId="26606"/>
          <ac:spMkLst>
            <pc:docMk/>
            <pc:sldMk cId="3516854847" sldId="295"/>
            <ac:spMk id="78" creationId="{B2A156CE-8696-4D8D-84F7-D82FE26A17E2}"/>
          </ac:spMkLst>
        </pc:spChg>
        <pc:spChg chg="add">
          <ac:chgData name="Michał Pyclik" userId="6d1d9512d460d1ef" providerId="LiveId" clId="{2F4B62C3-0EDF-4466-B3C9-F9B3A09F28C0}" dt="2021-02-26T06:07:45.245" v="1097" actId="26606"/>
          <ac:spMkLst>
            <pc:docMk/>
            <pc:sldMk cId="3516854847" sldId="295"/>
            <ac:spMk id="80" creationId="{934D16A7-D145-4F4D-85FA-0AA36225E206}"/>
          </ac:spMkLst>
        </pc:spChg>
        <pc:spChg chg="add">
          <ac:chgData name="Michał Pyclik" userId="6d1d9512d460d1ef" providerId="LiveId" clId="{2F4B62C3-0EDF-4466-B3C9-F9B3A09F28C0}" dt="2021-02-26T06:07:45.245" v="1097" actId="26606"/>
          <ac:spMkLst>
            <pc:docMk/>
            <pc:sldMk cId="3516854847" sldId="295"/>
            <ac:spMk id="82" creationId="{43E53837-D873-49C2-8EAD-41EE70573B60}"/>
          </ac:spMkLst>
        </pc:spChg>
        <pc:spChg chg="add">
          <ac:chgData name="Michał Pyclik" userId="6d1d9512d460d1ef" providerId="LiveId" clId="{2F4B62C3-0EDF-4466-B3C9-F9B3A09F28C0}" dt="2021-02-26T06:07:45.245" v="1097" actId="26606"/>
          <ac:spMkLst>
            <pc:docMk/>
            <pc:sldMk cId="3516854847" sldId="295"/>
            <ac:spMk id="84" creationId="{D6623120-73A4-492C-AD14-18F6861C81E7}"/>
          </ac:spMkLst>
        </pc:spChg>
        <pc:spChg chg="add">
          <ac:chgData name="Michał Pyclik" userId="6d1d9512d460d1ef" providerId="LiveId" clId="{2F4B62C3-0EDF-4466-B3C9-F9B3A09F28C0}" dt="2021-02-26T06:07:45.245" v="1097" actId="26606"/>
          <ac:spMkLst>
            <pc:docMk/>
            <pc:sldMk cId="3516854847" sldId="295"/>
            <ac:spMk id="86" creationId="{51CE2E04-09D7-4BCE-BED1-CF620E068DEA}"/>
          </ac:spMkLst>
        </pc:spChg>
        <pc:spChg chg="add">
          <ac:chgData name="Michał Pyclik" userId="6d1d9512d460d1ef" providerId="LiveId" clId="{2F4B62C3-0EDF-4466-B3C9-F9B3A09F28C0}" dt="2021-02-26T06:07:45.245" v="1097" actId="26606"/>
          <ac:spMkLst>
            <pc:docMk/>
            <pc:sldMk cId="3516854847" sldId="295"/>
            <ac:spMk id="88" creationId="{145F1F0E-2898-45F7-8F5D-2AAF63F79F29}"/>
          </ac:spMkLst>
        </pc:spChg>
        <pc:spChg chg="add">
          <ac:chgData name="Michał Pyclik" userId="6d1d9512d460d1ef" providerId="LiveId" clId="{2F4B62C3-0EDF-4466-B3C9-F9B3A09F28C0}" dt="2021-02-26T06:07:45.245" v="1097" actId="26606"/>
          <ac:spMkLst>
            <pc:docMk/>
            <pc:sldMk cId="3516854847" sldId="295"/>
            <ac:spMk id="90" creationId="{DB2E5E2E-7396-4F2F-867D-6E19924828D3}"/>
          </ac:spMkLst>
        </pc:spChg>
        <pc:spChg chg="add">
          <ac:chgData name="Michał Pyclik" userId="6d1d9512d460d1ef" providerId="LiveId" clId="{2F4B62C3-0EDF-4466-B3C9-F9B3A09F28C0}" dt="2021-02-26T06:07:45.245" v="1097" actId="26606"/>
          <ac:spMkLst>
            <pc:docMk/>
            <pc:sldMk cId="3516854847" sldId="295"/>
            <ac:spMk id="92" creationId="{6DF53C91-B94B-43A7-A118-F05F456CE0AA}"/>
          </ac:spMkLst>
        </pc:spChg>
        <pc:picChg chg="add del mod">
          <ac:chgData name="Michał Pyclik" userId="6d1d9512d460d1ef" providerId="LiveId" clId="{2F4B62C3-0EDF-4466-B3C9-F9B3A09F28C0}" dt="2021-02-26T06:07:35.814" v="1094" actId="478"/>
          <ac:picMkLst>
            <pc:docMk/>
            <pc:sldMk cId="3516854847" sldId="295"/>
            <ac:picMk id="5" creationId="{774864BD-53B0-4261-A4E8-36041627C646}"/>
          </ac:picMkLst>
        </pc:picChg>
        <pc:picChg chg="add mod ord">
          <ac:chgData name="Michał Pyclik" userId="6d1d9512d460d1ef" providerId="LiveId" clId="{2F4B62C3-0EDF-4466-B3C9-F9B3A09F28C0}" dt="2021-02-26T06:07:45.245" v="1097" actId="26606"/>
          <ac:picMkLst>
            <pc:docMk/>
            <pc:sldMk cId="3516854847" sldId="295"/>
            <ac:picMk id="7" creationId="{A6C9DCF3-207E-45EF-8BF2-96C190A3383D}"/>
          </ac:picMkLst>
        </pc:picChg>
        <pc:picChg chg="add mod ord">
          <ac:chgData name="Michał Pyclik" userId="6d1d9512d460d1ef" providerId="LiveId" clId="{2F4B62C3-0EDF-4466-B3C9-F9B3A09F28C0}" dt="2021-02-26T06:07:45.245" v="1097" actId="26606"/>
          <ac:picMkLst>
            <pc:docMk/>
            <pc:sldMk cId="3516854847" sldId="295"/>
            <ac:picMk id="9" creationId="{5D82B148-EFCA-4649-8F95-D675DB7413DA}"/>
          </ac:picMkLst>
        </pc:picChg>
        <pc:picChg chg="add mod">
          <ac:chgData name="Michał Pyclik" userId="6d1d9512d460d1ef" providerId="LiveId" clId="{2F4B62C3-0EDF-4466-B3C9-F9B3A09F28C0}" dt="2021-02-26T06:07:45.245" v="1097" actId="26606"/>
          <ac:picMkLst>
            <pc:docMk/>
            <pc:sldMk cId="3516854847" sldId="295"/>
            <ac:picMk id="11" creationId="{9ECD790C-D597-4CCD-ADE9-5C672C582B52}"/>
          </ac:picMkLst>
        </pc:picChg>
        <pc:picChg chg="add mod ord">
          <ac:chgData name="Michał Pyclik" userId="6d1d9512d460d1ef" providerId="LiveId" clId="{2F4B62C3-0EDF-4466-B3C9-F9B3A09F28C0}" dt="2021-02-26T06:07:45.245" v="1097" actId="26606"/>
          <ac:picMkLst>
            <pc:docMk/>
            <pc:sldMk cId="3516854847" sldId="295"/>
            <ac:picMk id="13" creationId="{B28E611D-2A2F-49B2-AAEA-6F7F3ABBC9B4}"/>
          </ac:picMkLst>
        </pc:picChg>
        <pc:picChg chg="add del mod">
          <ac:chgData name="Michał Pyclik" userId="6d1d9512d460d1ef" providerId="LiveId" clId="{2F4B62C3-0EDF-4466-B3C9-F9B3A09F28C0}" dt="2021-02-26T06:07:36.609" v="1095" actId="478"/>
          <ac:picMkLst>
            <pc:docMk/>
            <pc:sldMk cId="3516854847" sldId="295"/>
            <ac:picMk id="15" creationId="{0CC546CF-DE5B-46BE-8C08-BB6CD24DD495}"/>
          </ac:picMkLst>
        </pc:picChg>
        <pc:picChg chg="del">
          <ac:chgData name="Michał Pyclik" userId="6d1d9512d460d1ef" providerId="LiveId" clId="{2F4B62C3-0EDF-4466-B3C9-F9B3A09F28C0}" dt="2021-02-26T06:05:10.104" v="952" actId="478"/>
          <ac:picMkLst>
            <pc:docMk/>
            <pc:sldMk cId="3516854847" sldId="295"/>
            <ac:picMk id="2050" creationId="{1B417BD1-C9C6-4DA6-A835-CA36C39C61E5}"/>
          </ac:picMkLst>
        </pc:picChg>
        <pc:picChg chg="add del mod">
          <ac:chgData name="Michał Pyclik" userId="6d1d9512d460d1ef" providerId="LiveId" clId="{2F4B62C3-0EDF-4466-B3C9-F9B3A09F28C0}" dt="2021-02-26T06:05:26.017" v="955" actId="478"/>
          <ac:picMkLst>
            <pc:docMk/>
            <pc:sldMk cId="3516854847" sldId="295"/>
            <ac:picMk id="3074" creationId="{97A436FC-8F9C-4BEC-ACB3-69A03D04868E}"/>
          </ac:picMkLst>
        </pc:picChg>
      </pc:sldChg>
      <pc:sldChg chg="addSp delSp modSp add mod ord">
        <pc:chgData name="Michał Pyclik" userId="6d1d9512d460d1ef" providerId="LiveId" clId="{2F4B62C3-0EDF-4466-B3C9-F9B3A09F28C0}" dt="2021-02-26T06:11:43.180" v="1669" actId="1076"/>
        <pc:sldMkLst>
          <pc:docMk/>
          <pc:sldMk cId="96450599" sldId="296"/>
        </pc:sldMkLst>
        <pc:spChg chg="del">
          <ac:chgData name="Michał Pyclik" userId="6d1d9512d460d1ef" providerId="LiveId" clId="{2F4B62C3-0EDF-4466-B3C9-F9B3A09F28C0}" dt="2021-02-26T06:08:14.117" v="1110" actId="478"/>
          <ac:spMkLst>
            <pc:docMk/>
            <pc:sldMk cId="96450599" sldId="296"/>
            <ac:spMk id="2" creationId="{CAF01737-518B-4FF8-9E90-5C43C3F3688A}"/>
          </ac:spMkLst>
        </pc:spChg>
        <pc:spChg chg="mod ord">
          <ac:chgData name="Michał Pyclik" userId="6d1d9512d460d1ef" providerId="LiveId" clId="{2F4B62C3-0EDF-4466-B3C9-F9B3A09F28C0}" dt="2021-02-26T06:11:43.180" v="1669" actId="1076"/>
          <ac:spMkLst>
            <pc:docMk/>
            <pc:sldMk cId="96450599" sldId="296"/>
            <ac:spMk id="3" creationId="{1436EBC3-D4D5-4A89-9B48-F7A4500A65B7}"/>
          </ac:spMkLst>
        </pc:spChg>
        <pc:spChg chg="add del mod">
          <ac:chgData name="Michał Pyclik" userId="6d1d9512d460d1ef" providerId="LiveId" clId="{2F4B62C3-0EDF-4466-B3C9-F9B3A09F28C0}" dt="2021-02-26T06:08:16.342" v="1111" actId="478"/>
          <ac:spMkLst>
            <pc:docMk/>
            <pc:sldMk cId="96450599" sldId="296"/>
            <ac:spMk id="5" creationId="{FF6E318F-DAE1-4454-A4D0-806FCDFA0D00}"/>
          </ac:spMkLst>
        </pc:spChg>
        <pc:spChg chg="del">
          <ac:chgData name="Michał Pyclik" userId="6d1d9512d460d1ef" providerId="LiveId" clId="{2F4B62C3-0EDF-4466-B3C9-F9B3A09F28C0}" dt="2021-02-26T06:08:39.894" v="1113" actId="26606"/>
          <ac:spMkLst>
            <pc:docMk/>
            <pc:sldMk cId="96450599" sldId="296"/>
            <ac:spMk id="76" creationId="{3CED7894-4F62-4A6C-8DB5-DB5BE08E9C03}"/>
          </ac:spMkLst>
        </pc:spChg>
        <pc:spChg chg="del">
          <ac:chgData name="Michał Pyclik" userId="6d1d9512d460d1ef" providerId="LiveId" clId="{2F4B62C3-0EDF-4466-B3C9-F9B3A09F28C0}" dt="2021-02-26T06:08:39.894" v="1113" actId="26606"/>
          <ac:spMkLst>
            <pc:docMk/>
            <pc:sldMk cId="96450599" sldId="296"/>
            <ac:spMk id="77" creationId="{E536F3B4-50F6-4C52-8F76-4EB1214719DC}"/>
          </ac:spMkLst>
        </pc:spChg>
        <pc:spChg chg="add">
          <ac:chgData name="Michał Pyclik" userId="6d1d9512d460d1ef" providerId="LiveId" clId="{2F4B62C3-0EDF-4466-B3C9-F9B3A09F28C0}" dt="2021-02-26T06:08:39.894" v="1113" actId="26606"/>
          <ac:spMkLst>
            <pc:docMk/>
            <pc:sldMk cId="96450599" sldId="296"/>
            <ac:spMk id="82" creationId="{7B055CAA-2668-4929-8202-DBD35A78E8EB}"/>
          </ac:spMkLst>
        </pc:spChg>
        <pc:spChg chg="add">
          <ac:chgData name="Michał Pyclik" userId="6d1d9512d460d1ef" providerId="LiveId" clId="{2F4B62C3-0EDF-4466-B3C9-F9B3A09F28C0}" dt="2021-02-26T06:08:39.894" v="1113" actId="26606"/>
          <ac:spMkLst>
            <pc:docMk/>
            <pc:sldMk cId="96450599" sldId="296"/>
            <ac:spMk id="84" creationId="{38F88ED4-721F-4A25-9A68-66C57B1F8D03}"/>
          </ac:spMkLst>
        </pc:spChg>
        <pc:spChg chg="add">
          <ac:chgData name="Michał Pyclik" userId="6d1d9512d460d1ef" providerId="LiveId" clId="{2F4B62C3-0EDF-4466-B3C9-F9B3A09F28C0}" dt="2021-02-26T06:08:39.894" v="1113" actId="26606"/>
          <ac:spMkLst>
            <pc:docMk/>
            <pc:sldMk cId="96450599" sldId="296"/>
            <ac:spMk id="86" creationId="{3A5A85F2-11BA-4322-9355-08C0DEC78035}"/>
          </ac:spMkLst>
        </pc:spChg>
        <pc:spChg chg="add">
          <ac:chgData name="Michał Pyclik" userId="6d1d9512d460d1ef" providerId="LiveId" clId="{2F4B62C3-0EDF-4466-B3C9-F9B3A09F28C0}" dt="2021-02-26T06:08:39.894" v="1113" actId="26606"/>
          <ac:spMkLst>
            <pc:docMk/>
            <pc:sldMk cId="96450599" sldId="296"/>
            <ac:spMk id="88" creationId="{1A88A0CA-0BDB-4A19-A648-638BE196B2BC}"/>
          </ac:spMkLst>
        </pc:spChg>
        <pc:picChg chg="add mod">
          <ac:chgData name="Michał Pyclik" userId="6d1d9512d460d1ef" providerId="LiveId" clId="{2F4B62C3-0EDF-4466-B3C9-F9B3A09F28C0}" dt="2021-02-26T06:08:39.894" v="1113" actId="26606"/>
          <ac:picMkLst>
            <pc:docMk/>
            <pc:sldMk cId="96450599" sldId="296"/>
            <ac:picMk id="7" creationId="{246CDCE1-76DD-4470-8918-3752C57D5EDD}"/>
          </ac:picMkLst>
        </pc:picChg>
        <pc:picChg chg="del">
          <ac:chgData name="Michał Pyclik" userId="6d1d9512d460d1ef" providerId="LiveId" clId="{2F4B62C3-0EDF-4466-B3C9-F9B3A09F28C0}" dt="2021-02-26T06:08:12.153" v="1109" actId="478"/>
          <ac:picMkLst>
            <pc:docMk/>
            <pc:sldMk cId="96450599" sldId="296"/>
            <ac:picMk id="2050" creationId="{1B417BD1-C9C6-4DA6-A835-CA36C39C61E5}"/>
          </ac:picMkLst>
        </pc:picChg>
      </pc:sldChg>
      <pc:sldChg chg="addSp delSp modSp add mod setBg delDesignElem">
        <pc:chgData name="Michał Pyclik" userId="6d1d9512d460d1ef" providerId="LiveId" clId="{2F4B62C3-0EDF-4466-B3C9-F9B3A09F28C0}" dt="2021-02-26T06:26:25.913" v="2238" actId="27636"/>
        <pc:sldMkLst>
          <pc:docMk/>
          <pc:sldMk cId="55564480" sldId="297"/>
        </pc:sldMkLst>
        <pc:spChg chg="mod">
          <ac:chgData name="Michał Pyclik" userId="6d1d9512d460d1ef" providerId="LiveId" clId="{2F4B62C3-0EDF-4466-B3C9-F9B3A09F28C0}" dt="2021-02-26T06:26:18.806" v="2235" actId="26606"/>
          <ac:spMkLst>
            <pc:docMk/>
            <pc:sldMk cId="55564480" sldId="297"/>
            <ac:spMk id="2" creationId="{CAF01737-518B-4FF8-9E90-5C43C3F3688A}"/>
          </ac:spMkLst>
        </pc:spChg>
        <pc:spChg chg="del">
          <ac:chgData name="Michał Pyclik" userId="6d1d9512d460d1ef" providerId="LiveId" clId="{2F4B62C3-0EDF-4466-B3C9-F9B3A09F28C0}" dt="2021-02-26T06:25:20.369" v="2206" actId="478"/>
          <ac:spMkLst>
            <pc:docMk/>
            <pc:sldMk cId="55564480" sldId="297"/>
            <ac:spMk id="6" creationId="{FA558A53-B895-4B14-8280-CF6568534128}"/>
          </ac:spMkLst>
        </pc:spChg>
        <pc:spChg chg="del">
          <ac:chgData name="Michał Pyclik" userId="6d1d9512d460d1ef" providerId="LiveId" clId="{2F4B62C3-0EDF-4466-B3C9-F9B3A09F28C0}" dt="2021-02-26T06:25:20.369" v="2206" actId="478"/>
          <ac:spMkLst>
            <pc:docMk/>
            <pc:sldMk cId="55564480" sldId="297"/>
            <ac:spMk id="7" creationId="{AC8976FD-63CB-422C-8511-3432FE11238F}"/>
          </ac:spMkLst>
        </pc:spChg>
        <pc:spChg chg="add mod">
          <ac:chgData name="Michał Pyclik" userId="6d1d9512d460d1ef" providerId="LiveId" clId="{2F4B62C3-0EDF-4466-B3C9-F9B3A09F28C0}" dt="2021-02-26T06:26:25.913" v="2238" actId="27636"/>
          <ac:spMkLst>
            <pc:docMk/>
            <pc:sldMk cId="55564480" sldId="297"/>
            <ac:spMk id="9" creationId="{533C0B27-3669-47A5-AA2E-2D9FEB1EA772}"/>
          </ac:spMkLst>
        </pc:spChg>
        <pc:spChg chg="del">
          <ac:chgData name="Michał Pyclik" userId="6d1d9512d460d1ef" providerId="LiveId" clId="{2F4B62C3-0EDF-4466-B3C9-F9B3A09F28C0}" dt="2021-02-26T06:25:20.369" v="2206" actId="478"/>
          <ac:spMkLst>
            <pc:docMk/>
            <pc:sldMk cId="55564480" sldId="297"/>
            <ac:spMk id="10" creationId="{2E85992C-D240-4AA3-9E69-1F72530E6670}"/>
          </ac:spMkLst>
        </pc:spChg>
        <pc:spChg chg="add">
          <ac:chgData name="Michał Pyclik" userId="6d1d9512d460d1ef" providerId="LiveId" clId="{2F4B62C3-0EDF-4466-B3C9-F9B3A09F28C0}" dt="2021-02-26T06:26:18.806" v="2235" actId="26606"/>
          <ac:spMkLst>
            <pc:docMk/>
            <pc:sldMk cId="55564480" sldId="297"/>
            <ac:spMk id="15" creationId="{3CED7894-4F62-4A6C-8DB5-DB5BE08E9C03}"/>
          </ac:spMkLst>
        </pc:spChg>
        <pc:spChg chg="add">
          <ac:chgData name="Michał Pyclik" userId="6d1d9512d460d1ef" providerId="LiveId" clId="{2F4B62C3-0EDF-4466-B3C9-F9B3A09F28C0}" dt="2021-02-26T06:26:18.806" v="2235" actId="26606"/>
          <ac:spMkLst>
            <pc:docMk/>
            <pc:sldMk cId="55564480" sldId="297"/>
            <ac:spMk id="17" creationId="{E536F3B4-50F6-4C52-8F76-4EB1214719DC}"/>
          </ac:spMkLst>
        </pc:spChg>
        <pc:spChg chg="del">
          <ac:chgData name="Michał Pyclik" userId="6d1d9512d460d1ef" providerId="LiveId" clId="{2F4B62C3-0EDF-4466-B3C9-F9B3A09F28C0}" dt="2021-02-26T06:25:16.321" v="2205"/>
          <ac:spMkLst>
            <pc:docMk/>
            <pc:sldMk cId="55564480" sldId="297"/>
            <ac:spMk id="192" creationId="{3CED7894-4F62-4A6C-8DB5-DB5BE08E9C03}"/>
          </ac:spMkLst>
        </pc:spChg>
        <pc:spChg chg="del">
          <ac:chgData name="Michał Pyclik" userId="6d1d9512d460d1ef" providerId="LiveId" clId="{2F4B62C3-0EDF-4466-B3C9-F9B3A09F28C0}" dt="2021-02-26T06:25:16.321" v="2205"/>
          <ac:spMkLst>
            <pc:docMk/>
            <pc:sldMk cId="55564480" sldId="297"/>
            <ac:spMk id="193" creationId="{E536F3B4-50F6-4C52-8F76-4EB1214719DC}"/>
          </ac:spMkLst>
        </pc:spChg>
        <pc:picChg chg="add">
          <ac:chgData name="Michał Pyclik" userId="6d1d9512d460d1ef" providerId="LiveId" clId="{2F4B62C3-0EDF-4466-B3C9-F9B3A09F28C0}" dt="2021-02-26T06:26:18.806" v="2235" actId="26606"/>
          <ac:picMkLst>
            <pc:docMk/>
            <pc:sldMk cId="55564480" sldId="297"/>
            <ac:picMk id="11" creationId="{6C6699C9-D470-4AE0-BF5E-CB68534A5B49}"/>
          </ac:picMkLst>
        </pc:picChg>
      </pc:sldChg>
      <pc:sldChg chg="addSp delSp modSp add mod">
        <pc:chgData name="Michał Pyclik" userId="6d1d9512d460d1ef" providerId="LiveId" clId="{2F4B62C3-0EDF-4466-B3C9-F9B3A09F28C0}" dt="2021-02-26T06:30:12.132" v="2397" actId="20577"/>
        <pc:sldMkLst>
          <pc:docMk/>
          <pc:sldMk cId="2465380581" sldId="298"/>
        </pc:sldMkLst>
        <pc:spChg chg="mod">
          <ac:chgData name="Michał Pyclik" userId="6d1d9512d460d1ef" providerId="LiveId" clId="{2F4B62C3-0EDF-4466-B3C9-F9B3A09F28C0}" dt="2021-02-26T06:29:14.102" v="2266" actId="1076"/>
          <ac:spMkLst>
            <pc:docMk/>
            <pc:sldMk cId="2465380581" sldId="298"/>
            <ac:spMk id="2" creationId="{CAF01737-518B-4FF8-9E90-5C43C3F3688A}"/>
          </ac:spMkLst>
        </pc:spChg>
        <pc:spChg chg="mod ord">
          <ac:chgData name="Michał Pyclik" userId="6d1d9512d460d1ef" providerId="LiveId" clId="{2F4B62C3-0EDF-4466-B3C9-F9B3A09F28C0}" dt="2021-02-26T06:30:12.132" v="2397" actId="20577"/>
          <ac:spMkLst>
            <pc:docMk/>
            <pc:sldMk cId="2465380581" sldId="298"/>
            <ac:spMk id="9" creationId="{533C0B27-3669-47A5-AA2E-2D9FEB1EA772}"/>
          </ac:spMkLst>
        </pc:spChg>
        <pc:spChg chg="del">
          <ac:chgData name="Michał Pyclik" userId="6d1d9512d460d1ef" providerId="LiveId" clId="{2F4B62C3-0EDF-4466-B3C9-F9B3A09F28C0}" dt="2021-02-26T06:27:15.935" v="2244" actId="26606"/>
          <ac:spMkLst>
            <pc:docMk/>
            <pc:sldMk cId="2465380581" sldId="298"/>
            <ac:spMk id="15" creationId="{3CED7894-4F62-4A6C-8DB5-DB5BE08E9C03}"/>
          </ac:spMkLst>
        </pc:spChg>
        <pc:spChg chg="del">
          <ac:chgData name="Michał Pyclik" userId="6d1d9512d460d1ef" providerId="LiveId" clId="{2F4B62C3-0EDF-4466-B3C9-F9B3A09F28C0}" dt="2021-02-26T06:27:15.935" v="2244" actId="26606"/>
          <ac:spMkLst>
            <pc:docMk/>
            <pc:sldMk cId="2465380581" sldId="298"/>
            <ac:spMk id="17" creationId="{E536F3B4-50F6-4C52-8F76-4EB1214719DC}"/>
          </ac:spMkLst>
        </pc:spChg>
        <pc:spChg chg="add">
          <ac:chgData name="Michał Pyclik" userId="6d1d9512d460d1ef" providerId="LiveId" clId="{2F4B62C3-0EDF-4466-B3C9-F9B3A09F28C0}" dt="2021-02-26T06:27:15.935" v="2244" actId="26606"/>
          <ac:spMkLst>
            <pc:docMk/>
            <pc:sldMk cId="2465380581" sldId="298"/>
            <ac:spMk id="71" creationId="{3CED7894-4F62-4A6C-8DB5-DB5BE08E9C03}"/>
          </ac:spMkLst>
        </pc:spChg>
        <pc:spChg chg="add">
          <ac:chgData name="Michał Pyclik" userId="6d1d9512d460d1ef" providerId="LiveId" clId="{2F4B62C3-0EDF-4466-B3C9-F9B3A09F28C0}" dt="2021-02-26T06:27:15.935" v="2244" actId="26606"/>
          <ac:spMkLst>
            <pc:docMk/>
            <pc:sldMk cId="2465380581" sldId="298"/>
            <ac:spMk id="73" creationId="{E536F3B4-50F6-4C52-8F76-4EB1214719DC}"/>
          </ac:spMkLst>
        </pc:spChg>
        <pc:picChg chg="del">
          <ac:chgData name="Michał Pyclik" userId="6d1d9512d460d1ef" providerId="LiveId" clId="{2F4B62C3-0EDF-4466-B3C9-F9B3A09F28C0}" dt="2021-02-26T06:27:12.672" v="2242" actId="478"/>
          <ac:picMkLst>
            <pc:docMk/>
            <pc:sldMk cId="2465380581" sldId="298"/>
            <ac:picMk id="11" creationId="{6C6699C9-D470-4AE0-BF5E-CB68534A5B49}"/>
          </ac:picMkLst>
        </pc:picChg>
        <pc:picChg chg="add mod">
          <ac:chgData name="Michał Pyclik" userId="6d1d9512d460d1ef" providerId="LiveId" clId="{2F4B62C3-0EDF-4466-B3C9-F9B3A09F28C0}" dt="2021-02-26T06:27:15.935" v="2244" actId="26606"/>
          <ac:picMkLst>
            <pc:docMk/>
            <pc:sldMk cId="2465380581" sldId="298"/>
            <ac:picMk id="5122" creationId="{FB914FAE-2AE8-46D1-9B83-A3115D551ECB}"/>
          </ac:picMkLst>
        </pc:picChg>
      </pc:sldChg>
      <pc:sldChg chg="addSp delSp modSp add mod">
        <pc:chgData name="Michał Pyclik" userId="6d1d9512d460d1ef" providerId="LiveId" clId="{2F4B62C3-0EDF-4466-B3C9-F9B3A09F28C0}" dt="2021-02-26T06:34:37.260" v="2445"/>
        <pc:sldMkLst>
          <pc:docMk/>
          <pc:sldMk cId="898486316" sldId="299"/>
        </pc:sldMkLst>
        <pc:spChg chg="mod">
          <ac:chgData name="Michał Pyclik" userId="6d1d9512d460d1ef" providerId="LiveId" clId="{2F4B62C3-0EDF-4466-B3C9-F9B3A09F28C0}" dt="2021-02-26T06:32:44.119" v="2439" actId="26606"/>
          <ac:spMkLst>
            <pc:docMk/>
            <pc:sldMk cId="898486316" sldId="299"/>
            <ac:spMk id="2" creationId="{CAF01737-518B-4FF8-9E90-5C43C3F3688A}"/>
          </ac:spMkLst>
        </pc:spChg>
        <pc:spChg chg="add del">
          <ac:chgData name="Michał Pyclik" userId="6d1d9512d460d1ef" providerId="LiveId" clId="{2F4B62C3-0EDF-4466-B3C9-F9B3A09F28C0}" dt="2021-02-26T06:32:08.960" v="2437"/>
          <ac:spMkLst>
            <pc:docMk/>
            <pc:sldMk cId="898486316" sldId="299"/>
            <ac:spMk id="3" creationId="{E120A0F7-08B0-4F26-9366-CD000C8522AD}"/>
          </ac:spMkLst>
        </pc:spChg>
        <pc:spChg chg="mod ord">
          <ac:chgData name="Michał Pyclik" userId="6d1d9512d460d1ef" providerId="LiveId" clId="{2F4B62C3-0EDF-4466-B3C9-F9B3A09F28C0}" dt="2021-02-26T06:34:37.260" v="2445"/>
          <ac:spMkLst>
            <pc:docMk/>
            <pc:sldMk cId="898486316" sldId="299"/>
            <ac:spMk id="9" creationId="{533C0B27-3669-47A5-AA2E-2D9FEB1EA772}"/>
          </ac:spMkLst>
        </pc:spChg>
        <pc:spChg chg="del">
          <ac:chgData name="Michał Pyclik" userId="6d1d9512d460d1ef" providerId="LiveId" clId="{2F4B62C3-0EDF-4466-B3C9-F9B3A09F28C0}" dt="2021-02-26T06:32:44.119" v="2439" actId="26606"/>
          <ac:spMkLst>
            <pc:docMk/>
            <pc:sldMk cId="898486316" sldId="299"/>
            <ac:spMk id="71" creationId="{3CED7894-4F62-4A6C-8DB5-DB5BE08E9C03}"/>
          </ac:spMkLst>
        </pc:spChg>
        <pc:spChg chg="del">
          <ac:chgData name="Michał Pyclik" userId="6d1d9512d460d1ef" providerId="LiveId" clId="{2F4B62C3-0EDF-4466-B3C9-F9B3A09F28C0}" dt="2021-02-26T06:32:44.119" v="2439" actId="26606"/>
          <ac:spMkLst>
            <pc:docMk/>
            <pc:sldMk cId="898486316" sldId="299"/>
            <ac:spMk id="73" creationId="{E536F3B4-50F6-4C52-8F76-4EB1214719DC}"/>
          </ac:spMkLst>
        </pc:spChg>
        <pc:spChg chg="add">
          <ac:chgData name="Michał Pyclik" userId="6d1d9512d460d1ef" providerId="LiveId" clId="{2F4B62C3-0EDF-4466-B3C9-F9B3A09F28C0}" dt="2021-02-26T06:32:44.119" v="2439" actId="26606"/>
          <ac:spMkLst>
            <pc:docMk/>
            <pc:sldMk cId="898486316" sldId="299"/>
            <ac:spMk id="137" creationId="{3CED7894-4F62-4A6C-8DB5-DB5BE08E9C03}"/>
          </ac:spMkLst>
        </pc:spChg>
        <pc:spChg chg="add">
          <ac:chgData name="Michał Pyclik" userId="6d1d9512d460d1ef" providerId="LiveId" clId="{2F4B62C3-0EDF-4466-B3C9-F9B3A09F28C0}" dt="2021-02-26T06:32:44.119" v="2439" actId="26606"/>
          <ac:spMkLst>
            <pc:docMk/>
            <pc:sldMk cId="898486316" sldId="299"/>
            <ac:spMk id="139" creationId="{E536F3B4-50F6-4C52-8F76-4EB1214719DC}"/>
          </ac:spMkLst>
        </pc:spChg>
        <pc:picChg chg="del">
          <ac:chgData name="Michał Pyclik" userId="6d1d9512d460d1ef" providerId="LiveId" clId="{2F4B62C3-0EDF-4466-B3C9-F9B3A09F28C0}" dt="2021-02-26T06:31:24.652" v="2405" actId="478"/>
          <ac:picMkLst>
            <pc:docMk/>
            <pc:sldMk cId="898486316" sldId="299"/>
            <ac:picMk id="5122" creationId="{FB914FAE-2AE8-46D1-9B83-A3115D551ECB}"/>
          </ac:picMkLst>
        </pc:picChg>
        <pc:picChg chg="add mod">
          <ac:chgData name="Michał Pyclik" userId="6d1d9512d460d1ef" providerId="LiveId" clId="{2F4B62C3-0EDF-4466-B3C9-F9B3A09F28C0}" dt="2021-02-26T06:32:44.119" v="2439" actId="26606"/>
          <ac:picMkLst>
            <pc:docMk/>
            <pc:sldMk cId="898486316" sldId="299"/>
            <ac:picMk id="6148" creationId="{A877A336-769F-454E-B621-25705B0713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C639F595-5DC7-49F5-AA8A-303392AEC6C0}" type="pres">
      <dgm:prSet presAssocID="{FA3F57DB-C9B0-43A1-84EE-8B30911F678D}" presName="linear" presStyleCnt="0">
        <dgm:presLayoutVars>
          <dgm:animLvl val="lvl"/>
          <dgm:resizeHandles val="exact"/>
        </dgm:presLayoutVars>
      </dgm:prSet>
      <dgm:spPr/>
      <dgm:t>
        <a:bodyPr/>
        <a:lstStyle/>
        <a:p>
          <a:endParaRPr lang="pl-PL"/>
        </a:p>
      </dgm:t>
    </dgm:pt>
    <dgm:pt modelId="{C0E809FD-899A-4E56-99E9-908E1127D150}"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352281B-E517-4FFF-A9F1-49858BA7D3F3}" type="pres">
      <dgm:prSet presAssocID="{BFEA5C43-F262-43B8-8E47-1ABD93BB1700}" presName="spacer" presStyleCnt="0"/>
      <dgm:spPr/>
    </dgm:pt>
    <dgm:pt modelId="{30082E47-9962-4BF4-A429-6D99408D4102}"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3FC8D20-4ECD-4BFD-B14C-8EB14AEA6561}" type="pres">
      <dgm:prSet presAssocID="{28C1D47B-17A7-4763-B1EC-0DA3EFE0F737}" presName="spacer" presStyleCnt="0"/>
      <dgm:spPr/>
    </dgm:pt>
    <dgm:pt modelId="{F196D9AB-F6D4-49C1-A0E9-B1CF33371580}"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EE280524-EA1C-4F6C-900A-34397F1A1070}" type="pres">
      <dgm:prSet presAssocID="{4140DC81-5958-4BBC-9139-025A37EBCB94}" presName="spacer" presStyleCnt="0"/>
      <dgm:spPr/>
    </dgm:pt>
    <dgm:pt modelId="{7F4FDC41-37A9-406C-AF5C-BB08AA517ED1}"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52BDEBA9-AB4E-4F6B-BC89-B546A108B49A}" type="presOf" srcId="{21E98624-D5F6-49D4-BCD7-13091CF98FC6}" destId="{30082E47-9962-4BF4-A429-6D99408D4102}" srcOrd="0" destOrd="0" presId="urn:microsoft.com/office/officeart/2005/8/layout/vList2"/>
    <dgm:cxn modelId="{AD581DFE-EC5E-4964-AA90-CB68631A6AED}" type="presOf" srcId="{A33F4B5C-77BE-4DFA-A7B5-FFCD696CBAEC}" destId="{C0E809FD-899A-4E56-99E9-908E1127D150}" srcOrd="0" destOrd="0" presId="urn:microsoft.com/office/officeart/2005/8/layout/vList2"/>
    <dgm:cxn modelId="{B5C6865D-ADCE-4D29-92D2-6DE93EC66596}" type="presOf" srcId="{5670F065-A683-4E26-AFFC-4DA158073084}" destId="{7F4FDC41-37A9-406C-AF5C-BB08AA517ED1}" srcOrd="0" destOrd="0" presId="urn:microsoft.com/office/officeart/2005/8/layout/vList2"/>
    <dgm:cxn modelId="{55429499-14F7-43AA-A9D3-9CB342045C57}" type="presOf" srcId="{FA3F57DB-C9B0-43A1-84EE-8B30911F678D}" destId="{C639F595-5DC7-49F5-AA8A-303392AEC6C0}" srcOrd="0" destOrd="0" presId="urn:microsoft.com/office/officeart/2005/8/layout/vList2"/>
    <dgm:cxn modelId="{CD677BAE-14CA-41B8-A4CC-60ECD64A7A4D}" srcId="{FA3F57DB-C9B0-43A1-84EE-8B30911F678D}" destId="{21E98624-D5F6-49D4-BCD7-13091CF98FC6}" srcOrd="1" destOrd="0" parTransId="{8288D1FE-EF08-4962-8F10-89AA7AA751AA}" sibTransId="{28C1D47B-17A7-4763-B1EC-0DA3EFE0F737}"/>
    <dgm:cxn modelId="{7B42485B-F626-4AEE-AAFE-A55C74AEA609}" srcId="{FA3F57DB-C9B0-43A1-84EE-8B30911F678D}" destId="{5670F065-A683-4E26-AFFC-4DA158073084}" srcOrd="3" destOrd="0" parTransId="{76A255AF-E293-41A5-AA31-CF90CA81A6A5}" sibTransId="{1E8A71A5-E76F-4BE1-97CE-12D263657370}"/>
    <dgm:cxn modelId="{F05996C4-872D-48F9-91D6-AE0E88FE8886}" srcId="{FA3F57DB-C9B0-43A1-84EE-8B30911F678D}" destId="{A33F4B5C-77BE-4DFA-A7B5-FFCD696CBAEC}" srcOrd="0" destOrd="0" parTransId="{028DDC15-E1F4-4A42-BB57-97D62213C2A2}" sibTransId="{BFEA5C43-F262-43B8-8E47-1ABD93BB1700}"/>
    <dgm:cxn modelId="{47902888-28A9-4488-AAE7-BC14D3520CFA}" type="presOf" srcId="{99FAF286-F904-40CF-A22B-0BDC81B8FA03}" destId="{F196D9AB-F6D4-49C1-A0E9-B1CF33371580}"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3B1B8BAA-32FB-4380-B6A9-CCE3F5645754}" type="presParOf" srcId="{C639F595-5DC7-49F5-AA8A-303392AEC6C0}" destId="{C0E809FD-899A-4E56-99E9-908E1127D150}" srcOrd="0" destOrd="0" presId="urn:microsoft.com/office/officeart/2005/8/layout/vList2"/>
    <dgm:cxn modelId="{296C4F92-BE4F-4C05-A6D8-BE3F3C99DE0E}" type="presParOf" srcId="{C639F595-5DC7-49F5-AA8A-303392AEC6C0}" destId="{7352281B-E517-4FFF-A9F1-49858BA7D3F3}" srcOrd="1" destOrd="0" presId="urn:microsoft.com/office/officeart/2005/8/layout/vList2"/>
    <dgm:cxn modelId="{39B7A193-C634-4232-8FA7-79A1705940F8}" type="presParOf" srcId="{C639F595-5DC7-49F5-AA8A-303392AEC6C0}" destId="{30082E47-9962-4BF4-A429-6D99408D4102}" srcOrd="2" destOrd="0" presId="urn:microsoft.com/office/officeart/2005/8/layout/vList2"/>
    <dgm:cxn modelId="{4883694E-C112-44DB-8D83-D5EE9A1890A3}" type="presParOf" srcId="{C639F595-5DC7-49F5-AA8A-303392AEC6C0}" destId="{03FC8D20-4ECD-4BFD-B14C-8EB14AEA6561}" srcOrd="3" destOrd="0" presId="urn:microsoft.com/office/officeart/2005/8/layout/vList2"/>
    <dgm:cxn modelId="{D52046F7-20F7-45D9-A76D-E80812C3111D}" type="presParOf" srcId="{C639F595-5DC7-49F5-AA8A-303392AEC6C0}" destId="{F196D9AB-F6D4-49C1-A0E9-B1CF33371580}" srcOrd="4" destOrd="0" presId="urn:microsoft.com/office/officeart/2005/8/layout/vList2"/>
    <dgm:cxn modelId="{A61AAF68-55C6-465F-905C-E88BC70A3E10}" type="presParOf" srcId="{C639F595-5DC7-49F5-AA8A-303392AEC6C0}" destId="{EE280524-EA1C-4F6C-900A-34397F1A1070}" srcOrd="5" destOrd="0" presId="urn:microsoft.com/office/officeart/2005/8/layout/vList2"/>
    <dgm:cxn modelId="{69B2CC12-AFD1-4D0F-9F26-7F9ECADA5077}" type="presParOf" srcId="{C639F595-5DC7-49F5-AA8A-303392AEC6C0}" destId="{7F4FDC41-37A9-406C-AF5C-BB08AA517ED1}"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FF396B9F-7E23-4961-A5EE-3256984AB998}" type="pres">
      <dgm:prSet presAssocID="{E100BC8B-1412-4DAB-BC12-959591CE41B4}" presName="linearFlow" presStyleCnt="0">
        <dgm:presLayoutVars>
          <dgm:dir/>
          <dgm:animLvl val="lvl"/>
          <dgm:resizeHandles val="exact"/>
        </dgm:presLayoutVars>
      </dgm:prSet>
      <dgm:spPr/>
      <dgm:t>
        <a:bodyPr/>
        <a:lstStyle/>
        <a:p>
          <a:endParaRPr lang="pl-PL"/>
        </a:p>
      </dgm:t>
    </dgm:pt>
    <dgm:pt modelId="{098F19CE-10A4-4529-965F-42F04EB756AD}" type="pres">
      <dgm:prSet presAssocID="{5A16F7FA-8479-4564-8B81-8080D024587B}" presName="composite" presStyleCnt="0"/>
      <dgm:spPr/>
    </dgm:pt>
    <dgm:pt modelId="{81276EAA-C123-4939-BB4C-18F598DD67C7}"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D1102810-E07F-4F87-BF58-B444730D195D}" type="pres">
      <dgm:prSet presAssocID="{5A16F7FA-8479-4564-8B81-8080D024587B}" presName="parSh" presStyleLbl="node1" presStyleIdx="0" presStyleCnt="3"/>
      <dgm:spPr/>
      <dgm:t>
        <a:bodyPr/>
        <a:lstStyle/>
        <a:p>
          <a:endParaRPr lang="pl-PL"/>
        </a:p>
      </dgm:t>
    </dgm:pt>
    <dgm:pt modelId="{7D209B7A-2D9B-4599-B7AD-1B901E240FD2}" type="pres">
      <dgm:prSet presAssocID="{5A16F7FA-8479-4564-8B81-8080D024587B}" presName="desTx" presStyleLbl="fgAcc1" presStyleIdx="0" presStyleCnt="3">
        <dgm:presLayoutVars>
          <dgm:bulletEnabled val="1"/>
        </dgm:presLayoutVars>
      </dgm:prSet>
      <dgm:spPr/>
      <dgm:t>
        <a:bodyPr/>
        <a:lstStyle/>
        <a:p>
          <a:endParaRPr lang="pl-PL"/>
        </a:p>
      </dgm:t>
    </dgm:pt>
    <dgm:pt modelId="{E1A8ACE3-BBF8-4BFD-B42E-13DA6BA1EBE3}" type="pres">
      <dgm:prSet presAssocID="{AC5121F0-BD61-4099-9915-7A0007FD427A}" presName="sibTrans" presStyleLbl="sibTrans2D1" presStyleIdx="0" presStyleCnt="2"/>
      <dgm:spPr/>
      <dgm:t>
        <a:bodyPr/>
        <a:lstStyle/>
        <a:p>
          <a:endParaRPr lang="pl-PL"/>
        </a:p>
      </dgm:t>
    </dgm:pt>
    <dgm:pt modelId="{A3004BD4-1589-4E16-A8B0-91D0BF78FCF9}" type="pres">
      <dgm:prSet presAssocID="{AC5121F0-BD61-4099-9915-7A0007FD427A}" presName="connTx" presStyleLbl="sibTrans2D1" presStyleIdx="0" presStyleCnt="2"/>
      <dgm:spPr/>
      <dgm:t>
        <a:bodyPr/>
        <a:lstStyle/>
        <a:p>
          <a:endParaRPr lang="pl-PL"/>
        </a:p>
      </dgm:t>
    </dgm:pt>
    <dgm:pt modelId="{7A011FD7-5B09-4FE8-8743-5A08AF8C3FB5}" type="pres">
      <dgm:prSet presAssocID="{A017BB2F-1624-44E6-AF0B-A86EDAEA6EFE}" presName="composite" presStyleCnt="0"/>
      <dgm:spPr/>
    </dgm:pt>
    <dgm:pt modelId="{E00A3676-1625-4043-A194-C50D15D7523B}"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42DF7121-01EA-4788-9E70-64F610D93913}" type="pres">
      <dgm:prSet presAssocID="{A017BB2F-1624-44E6-AF0B-A86EDAEA6EFE}" presName="parSh" presStyleLbl="node1" presStyleIdx="1" presStyleCnt="3"/>
      <dgm:spPr/>
      <dgm:t>
        <a:bodyPr/>
        <a:lstStyle/>
        <a:p>
          <a:endParaRPr lang="pl-PL"/>
        </a:p>
      </dgm:t>
    </dgm:pt>
    <dgm:pt modelId="{65EFEACE-1147-4FE6-B33B-CD2DAF7C1412}" type="pres">
      <dgm:prSet presAssocID="{A017BB2F-1624-44E6-AF0B-A86EDAEA6EFE}" presName="desTx" presStyleLbl="fgAcc1" presStyleIdx="1" presStyleCnt="3">
        <dgm:presLayoutVars>
          <dgm:bulletEnabled val="1"/>
        </dgm:presLayoutVars>
      </dgm:prSet>
      <dgm:spPr/>
      <dgm:t>
        <a:bodyPr/>
        <a:lstStyle/>
        <a:p>
          <a:endParaRPr lang="pl-PL"/>
        </a:p>
      </dgm:t>
    </dgm:pt>
    <dgm:pt modelId="{F288F72B-033F-4858-A625-E6E09DCAC45B}" type="pres">
      <dgm:prSet presAssocID="{4092AB52-4CA7-49B1-B052-C695EB07159B}" presName="sibTrans" presStyleLbl="sibTrans2D1" presStyleIdx="1" presStyleCnt="2"/>
      <dgm:spPr/>
      <dgm:t>
        <a:bodyPr/>
        <a:lstStyle/>
        <a:p>
          <a:endParaRPr lang="pl-PL"/>
        </a:p>
      </dgm:t>
    </dgm:pt>
    <dgm:pt modelId="{BCBCCF86-C2BF-4E7A-AC3A-1528F49505CD}" type="pres">
      <dgm:prSet presAssocID="{4092AB52-4CA7-49B1-B052-C695EB07159B}" presName="connTx" presStyleLbl="sibTrans2D1" presStyleIdx="1" presStyleCnt="2"/>
      <dgm:spPr/>
      <dgm:t>
        <a:bodyPr/>
        <a:lstStyle/>
        <a:p>
          <a:endParaRPr lang="pl-PL"/>
        </a:p>
      </dgm:t>
    </dgm:pt>
    <dgm:pt modelId="{1BD3A1CB-2258-4697-ACB5-3370F60E05FB}" type="pres">
      <dgm:prSet presAssocID="{CB57F2EC-E246-445B-9935-8F75B36F04D7}" presName="composite" presStyleCnt="0"/>
      <dgm:spPr/>
    </dgm:pt>
    <dgm:pt modelId="{1C6BB35D-8F87-41FD-ACA9-20CDC0DDEF8D}"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7E9E1956-40CC-44DE-954D-1ECA0AF8EE4B}" type="pres">
      <dgm:prSet presAssocID="{CB57F2EC-E246-445B-9935-8F75B36F04D7}" presName="parSh" presStyleLbl="node1" presStyleIdx="2" presStyleCnt="3"/>
      <dgm:spPr/>
      <dgm:t>
        <a:bodyPr/>
        <a:lstStyle/>
        <a:p>
          <a:endParaRPr lang="pl-PL"/>
        </a:p>
      </dgm:t>
    </dgm:pt>
    <dgm:pt modelId="{7A5FDBED-EE0E-4320-9A9E-B39D187AEF94}"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189E997D-82BF-49C9-AABF-F346013867ED}" srcId="{E100BC8B-1412-4DAB-BC12-959591CE41B4}" destId="{5A16F7FA-8479-4564-8B81-8080D024587B}" srcOrd="0" destOrd="0" parTransId="{2AA21F25-C468-4CAF-8395-E6BA4F59A546}" sibTransId="{AC5121F0-BD61-4099-9915-7A0007FD427A}"/>
    <dgm:cxn modelId="{BEF5838E-5EEE-416B-BC77-0E2A102E3C8E}" type="presOf" srcId="{AC5121F0-BD61-4099-9915-7A0007FD427A}" destId="{A3004BD4-1589-4E16-A8B0-91D0BF78FCF9}" srcOrd="1" destOrd="0" presId="urn:microsoft.com/office/officeart/2005/8/layout/process3"/>
    <dgm:cxn modelId="{143CDD2C-7BDC-4476-B120-8E0CFAA3B928}" type="presOf" srcId="{E100BC8B-1412-4DAB-BC12-959591CE41B4}" destId="{FF396B9F-7E23-4961-A5EE-3256984AB998}" srcOrd="0"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7B5F9AF3-6611-4F44-B07F-707EE6328BB2}" type="presOf" srcId="{A017BB2F-1624-44E6-AF0B-A86EDAEA6EFE}" destId="{42DF7121-01EA-4788-9E70-64F610D93913}" srcOrd="1" destOrd="0" presId="urn:microsoft.com/office/officeart/2005/8/layout/process3"/>
    <dgm:cxn modelId="{C1E8E531-032C-4FEC-8E6F-C7A93B2BCC4E}" type="presOf" srcId="{743E523E-F6E9-4085-A585-F0219C672B6A}" destId="{7D209B7A-2D9B-4599-B7AD-1B901E240FD2}" srcOrd="0" destOrd="0" presId="urn:microsoft.com/office/officeart/2005/8/layout/process3"/>
    <dgm:cxn modelId="{857695D5-521D-406B-BDE2-FBEB4CFE839B}" type="presOf" srcId="{CB57F2EC-E246-445B-9935-8F75B36F04D7}" destId="{7E9E1956-40CC-44DE-954D-1ECA0AF8EE4B}" srcOrd="1" destOrd="0"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973BD191-3349-4D26-9B5D-9F62B1DB1E14}" type="presOf" srcId="{09729E53-ADB6-49E6-A51E-90BF7C42CA61}" destId="{65EFEACE-1147-4FE6-B33B-CD2DAF7C1412}" srcOrd="0" destOrd="0" presId="urn:microsoft.com/office/officeart/2005/8/layout/process3"/>
    <dgm:cxn modelId="{BDCAA598-ED44-4BF3-BF08-8ECF1448635B}" type="presOf" srcId="{4092AB52-4CA7-49B1-B052-C695EB07159B}" destId="{F288F72B-033F-4858-A625-E6E09DCAC45B}" srcOrd="0" destOrd="0" presId="urn:microsoft.com/office/officeart/2005/8/layout/process3"/>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6F923344-BB37-44CB-92E8-2491BA58C0CE}" type="presOf" srcId="{5A16F7FA-8479-4564-8B81-8080D024587B}" destId="{81276EAA-C123-4939-BB4C-18F598DD67C7}" srcOrd="0" destOrd="0" presId="urn:microsoft.com/office/officeart/2005/8/layout/process3"/>
    <dgm:cxn modelId="{F9ABDF53-D7EA-4C2D-8222-49D2B01C9442}" type="presOf" srcId="{A017BB2F-1624-44E6-AF0B-A86EDAEA6EFE}" destId="{E00A3676-1625-4043-A194-C50D15D7523B}" srcOrd="0"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6EAF476C-A2B9-4C57-97FD-C912CA8C36CB}" type="presOf" srcId="{4092AB52-4CA7-49B1-B052-C695EB07159B}" destId="{BCBCCF86-C2BF-4E7A-AC3A-1528F49505CD}" srcOrd="1" destOrd="0" presId="urn:microsoft.com/office/officeart/2005/8/layout/process3"/>
    <dgm:cxn modelId="{07EC929B-AF73-4224-A51D-B2B3923D2D09}" type="presOf" srcId="{5A16F7FA-8479-4564-8B81-8080D024587B}" destId="{D1102810-E07F-4F87-BF58-B444730D195D}" srcOrd="1" destOrd="0" presId="urn:microsoft.com/office/officeart/2005/8/layout/process3"/>
    <dgm:cxn modelId="{5F34E1A5-A51D-45D9-8D83-AF278855EE93}" type="presOf" srcId="{AC5121F0-BD61-4099-9915-7A0007FD427A}" destId="{E1A8ACE3-BBF8-4BFD-B42E-13DA6BA1EBE3}" srcOrd="0" destOrd="0" presId="urn:microsoft.com/office/officeart/2005/8/layout/process3"/>
    <dgm:cxn modelId="{C2EFCFC2-EB4B-43AD-A8DC-9561E7F09A54}" type="presOf" srcId="{CB57F2EC-E246-445B-9935-8F75B36F04D7}" destId="{1C6BB35D-8F87-41FD-ACA9-20CDC0DDEF8D}" srcOrd="0" destOrd="0" presId="urn:microsoft.com/office/officeart/2005/8/layout/process3"/>
    <dgm:cxn modelId="{D72B4ED2-80CB-47AD-A300-021549310E8B}" type="presOf" srcId="{4E196973-7F7D-494A-BB4A-4A4D7B2FFA72}" destId="{7A5FDBED-EE0E-4320-9A9E-B39D187AEF94}" srcOrd="0" destOrd="0" presId="urn:microsoft.com/office/officeart/2005/8/layout/process3"/>
    <dgm:cxn modelId="{ABCC999B-F089-449F-89C3-CFBA1ED5D485}" type="presParOf" srcId="{FF396B9F-7E23-4961-A5EE-3256984AB998}" destId="{098F19CE-10A4-4529-965F-42F04EB756AD}" srcOrd="0" destOrd="0" presId="urn:microsoft.com/office/officeart/2005/8/layout/process3"/>
    <dgm:cxn modelId="{64ED1AFA-5AF0-4EF5-813B-D25FA7F9CE40}" type="presParOf" srcId="{098F19CE-10A4-4529-965F-42F04EB756AD}" destId="{81276EAA-C123-4939-BB4C-18F598DD67C7}" srcOrd="0" destOrd="0" presId="urn:microsoft.com/office/officeart/2005/8/layout/process3"/>
    <dgm:cxn modelId="{BD8C897E-368C-4FFE-ADE3-F7079828D221}" type="presParOf" srcId="{098F19CE-10A4-4529-965F-42F04EB756AD}" destId="{D1102810-E07F-4F87-BF58-B444730D195D}" srcOrd="1" destOrd="0" presId="urn:microsoft.com/office/officeart/2005/8/layout/process3"/>
    <dgm:cxn modelId="{37680C4B-3DD5-4921-AC65-399A50404041}" type="presParOf" srcId="{098F19CE-10A4-4529-965F-42F04EB756AD}" destId="{7D209B7A-2D9B-4599-B7AD-1B901E240FD2}" srcOrd="2" destOrd="0" presId="urn:microsoft.com/office/officeart/2005/8/layout/process3"/>
    <dgm:cxn modelId="{2B54AFFF-D7AB-4EAE-942E-A074A1232E8D}" type="presParOf" srcId="{FF396B9F-7E23-4961-A5EE-3256984AB998}" destId="{E1A8ACE3-BBF8-4BFD-B42E-13DA6BA1EBE3}" srcOrd="1" destOrd="0" presId="urn:microsoft.com/office/officeart/2005/8/layout/process3"/>
    <dgm:cxn modelId="{DE61A436-C989-4D3D-B5E8-E3180E8C2F51}" type="presParOf" srcId="{E1A8ACE3-BBF8-4BFD-B42E-13DA6BA1EBE3}" destId="{A3004BD4-1589-4E16-A8B0-91D0BF78FCF9}" srcOrd="0" destOrd="0" presId="urn:microsoft.com/office/officeart/2005/8/layout/process3"/>
    <dgm:cxn modelId="{63FA4052-07AC-40EF-91E1-24F61B6E4DF5}" type="presParOf" srcId="{FF396B9F-7E23-4961-A5EE-3256984AB998}" destId="{7A011FD7-5B09-4FE8-8743-5A08AF8C3FB5}" srcOrd="2" destOrd="0" presId="urn:microsoft.com/office/officeart/2005/8/layout/process3"/>
    <dgm:cxn modelId="{947D00EA-4DF1-47F4-B000-04C967955611}" type="presParOf" srcId="{7A011FD7-5B09-4FE8-8743-5A08AF8C3FB5}" destId="{E00A3676-1625-4043-A194-C50D15D7523B}" srcOrd="0" destOrd="0" presId="urn:microsoft.com/office/officeart/2005/8/layout/process3"/>
    <dgm:cxn modelId="{B50F7E63-C5A2-4068-AE68-48AE6B82EAE0}" type="presParOf" srcId="{7A011FD7-5B09-4FE8-8743-5A08AF8C3FB5}" destId="{42DF7121-01EA-4788-9E70-64F610D93913}" srcOrd="1" destOrd="0" presId="urn:microsoft.com/office/officeart/2005/8/layout/process3"/>
    <dgm:cxn modelId="{542B0609-8331-41E4-B161-6FA7C64C3A3D}" type="presParOf" srcId="{7A011FD7-5B09-4FE8-8743-5A08AF8C3FB5}" destId="{65EFEACE-1147-4FE6-B33B-CD2DAF7C1412}" srcOrd="2" destOrd="0" presId="urn:microsoft.com/office/officeart/2005/8/layout/process3"/>
    <dgm:cxn modelId="{680659F6-17E1-4260-A8F8-1E84CA234726}" type="presParOf" srcId="{FF396B9F-7E23-4961-A5EE-3256984AB998}" destId="{F288F72B-033F-4858-A625-E6E09DCAC45B}" srcOrd="3" destOrd="0" presId="urn:microsoft.com/office/officeart/2005/8/layout/process3"/>
    <dgm:cxn modelId="{7F5AB503-220D-422B-A347-4BF0AC534E8A}" type="presParOf" srcId="{F288F72B-033F-4858-A625-E6E09DCAC45B}" destId="{BCBCCF86-C2BF-4E7A-AC3A-1528F49505CD}" srcOrd="0" destOrd="0" presId="urn:microsoft.com/office/officeart/2005/8/layout/process3"/>
    <dgm:cxn modelId="{395E35D0-B932-44CE-A479-26883718A7D5}" type="presParOf" srcId="{FF396B9F-7E23-4961-A5EE-3256984AB998}" destId="{1BD3A1CB-2258-4697-ACB5-3370F60E05FB}" srcOrd="4" destOrd="0" presId="urn:microsoft.com/office/officeart/2005/8/layout/process3"/>
    <dgm:cxn modelId="{83422253-20C7-4254-8EEC-04A55FA5FBD5}" type="presParOf" srcId="{1BD3A1CB-2258-4697-ACB5-3370F60E05FB}" destId="{1C6BB35D-8F87-41FD-ACA9-20CDC0DDEF8D}" srcOrd="0" destOrd="0" presId="urn:microsoft.com/office/officeart/2005/8/layout/process3"/>
    <dgm:cxn modelId="{CEA68608-5F1E-4D6B-9A1B-7B1FB9564E75}" type="presParOf" srcId="{1BD3A1CB-2258-4697-ACB5-3370F60E05FB}" destId="{7E9E1956-40CC-44DE-954D-1ECA0AF8EE4B}" srcOrd="1" destOrd="0" presId="urn:microsoft.com/office/officeart/2005/8/layout/process3"/>
    <dgm:cxn modelId="{A7117207-1E0C-4886-A5E4-637C3DAD2BD5}" type="presParOf" srcId="{1BD3A1CB-2258-4697-ACB5-3370F60E05FB}" destId="{7A5FDBED-EE0E-4320-9A9E-B39D187AEF94}"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FF022240-854B-43BE-909C-9FD415DD95E6}" type="pres">
      <dgm:prSet presAssocID="{E100BC8B-1412-4DAB-BC12-959591CE41B4}" presName="linearFlow" presStyleCnt="0">
        <dgm:presLayoutVars>
          <dgm:dir/>
          <dgm:animLvl val="lvl"/>
          <dgm:resizeHandles val="exact"/>
        </dgm:presLayoutVars>
      </dgm:prSet>
      <dgm:spPr/>
      <dgm:t>
        <a:bodyPr/>
        <a:lstStyle/>
        <a:p>
          <a:endParaRPr lang="pl-PL"/>
        </a:p>
      </dgm:t>
    </dgm:pt>
    <dgm:pt modelId="{35D0AD83-A06B-4655-B5FA-4B7FE8C1A793}" type="pres">
      <dgm:prSet presAssocID="{5A16F7FA-8479-4564-8B81-8080D024587B}" presName="composite" presStyleCnt="0"/>
      <dgm:spPr/>
    </dgm:pt>
    <dgm:pt modelId="{C8F54E5E-5113-4DC1-9F27-68267A04A91C}"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F41DF047-D567-45BF-8DC9-9776AA1516C4}" type="pres">
      <dgm:prSet presAssocID="{5A16F7FA-8479-4564-8B81-8080D024587B}" presName="parSh" presStyleLbl="node1" presStyleIdx="0" presStyleCnt="3"/>
      <dgm:spPr/>
      <dgm:t>
        <a:bodyPr/>
        <a:lstStyle/>
        <a:p>
          <a:endParaRPr lang="pl-PL"/>
        </a:p>
      </dgm:t>
    </dgm:pt>
    <dgm:pt modelId="{F5E0EF0C-74D5-4768-A4DC-9309E06A25DA}" type="pres">
      <dgm:prSet presAssocID="{5A16F7FA-8479-4564-8B81-8080D024587B}" presName="desTx" presStyleLbl="fgAcc1" presStyleIdx="0" presStyleCnt="3">
        <dgm:presLayoutVars>
          <dgm:bulletEnabled val="1"/>
        </dgm:presLayoutVars>
      </dgm:prSet>
      <dgm:spPr/>
      <dgm:t>
        <a:bodyPr/>
        <a:lstStyle/>
        <a:p>
          <a:endParaRPr lang="pl-PL"/>
        </a:p>
      </dgm:t>
    </dgm:pt>
    <dgm:pt modelId="{E4D992AB-5E49-4223-ACF2-F5D3D7D939C3}" type="pres">
      <dgm:prSet presAssocID="{AC5121F0-BD61-4099-9915-7A0007FD427A}" presName="sibTrans" presStyleLbl="sibTrans2D1" presStyleIdx="0" presStyleCnt="2"/>
      <dgm:spPr/>
      <dgm:t>
        <a:bodyPr/>
        <a:lstStyle/>
        <a:p>
          <a:endParaRPr lang="pl-PL"/>
        </a:p>
      </dgm:t>
    </dgm:pt>
    <dgm:pt modelId="{37EF2B92-5E43-4F92-8EE3-B8464101700E}" type="pres">
      <dgm:prSet presAssocID="{AC5121F0-BD61-4099-9915-7A0007FD427A}" presName="connTx" presStyleLbl="sibTrans2D1" presStyleIdx="0" presStyleCnt="2"/>
      <dgm:spPr/>
      <dgm:t>
        <a:bodyPr/>
        <a:lstStyle/>
        <a:p>
          <a:endParaRPr lang="pl-PL"/>
        </a:p>
      </dgm:t>
    </dgm:pt>
    <dgm:pt modelId="{EC06E423-1CAF-4B65-9E40-7EB69E522A99}" type="pres">
      <dgm:prSet presAssocID="{A017BB2F-1624-44E6-AF0B-A86EDAEA6EFE}" presName="composite" presStyleCnt="0"/>
      <dgm:spPr/>
    </dgm:pt>
    <dgm:pt modelId="{AB79C203-1876-46EB-9839-2DB5F8EEB2CB}"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F12F0AF8-137C-4691-AB2C-9C644B554A6D}" type="pres">
      <dgm:prSet presAssocID="{A017BB2F-1624-44E6-AF0B-A86EDAEA6EFE}" presName="parSh" presStyleLbl="node1" presStyleIdx="1" presStyleCnt="3"/>
      <dgm:spPr/>
      <dgm:t>
        <a:bodyPr/>
        <a:lstStyle/>
        <a:p>
          <a:endParaRPr lang="pl-PL"/>
        </a:p>
      </dgm:t>
    </dgm:pt>
    <dgm:pt modelId="{3336CF2C-07D2-495D-9DE8-E7AF53521CCF}" type="pres">
      <dgm:prSet presAssocID="{A017BB2F-1624-44E6-AF0B-A86EDAEA6EFE}" presName="desTx" presStyleLbl="fgAcc1" presStyleIdx="1" presStyleCnt="3">
        <dgm:presLayoutVars>
          <dgm:bulletEnabled val="1"/>
        </dgm:presLayoutVars>
      </dgm:prSet>
      <dgm:spPr/>
      <dgm:t>
        <a:bodyPr/>
        <a:lstStyle/>
        <a:p>
          <a:endParaRPr lang="pl-PL"/>
        </a:p>
      </dgm:t>
    </dgm:pt>
    <dgm:pt modelId="{5D26CEF8-12F1-4FB9-B46C-EE1A48C6D8EF}" type="pres">
      <dgm:prSet presAssocID="{4092AB52-4CA7-49B1-B052-C695EB07159B}" presName="sibTrans" presStyleLbl="sibTrans2D1" presStyleIdx="1" presStyleCnt="2"/>
      <dgm:spPr/>
      <dgm:t>
        <a:bodyPr/>
        <a:lstStyle/>
        <a:p>
          <a:endParaRPr lang="pl-PL"/>
        </a:p>
      </dgm:t>
    </dgm:pt>
    <dgm:pt modelId="{ACC3CD8E-1FDA-4EA6-AD40-9DA17D6B70C9}" type="pres">
      <dgm:prSet presAssocID="{4092AB52-4CA7-49B1-B052-C695EB07159B}" presName="connTx" presStyleLbl="sibTrans2D1" presStyleIdx="1" presStyleCnt="2"/>
      <dgm:spPr/>
      <dgm:t>
        <a:bodyPr/>
        <a:lstStyle/>
        <a:p>
          <a:endParaRPr lang="pl-PL"/>
        </a:p>
      </dgm:t>
    </dgm:pt>
    <dgm:pt modelId="{57D18C35-2995-49DE-B2DC-7696275E0F0D}" type="pres">
      <dgm:prSet presAssocID="{CB57F2EC-E246-445B-9935-8F75B36F04D7}" presName="composite" presStyleCnt="0"/>
      <dgm:spPr/>
    </dgm:pt>
    <dgm:pt modelId="{BCA2FEE3-1E9E-46CB-8599-EFBD6E078696}"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487CE24B-8F2F-4E12-9762-628778FFCA01}" type="pres">
      <dgm:prSet presAssocID="{CB57F2EC-E246-445B-9935-8F75B36F04D7}" presName="parSh" presStyleLbl="node1" presStyleIdx="2" presStyleCnt="3"/>
      <dgm:spPr/>
      <dgm:t>
        <a:bodyPr/>
        <a:lstStyle/>
        <a:p>
          <a:endParaRPr lang="pl-PL"/>
        </a:p>
      </dgm:t>
    </dgm:pt>
    <dgm:pt modelId="{F4A01270-B494-47BA-813F-38C69BAC4871}"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F5F9BBF4-221B-407C-9790-1E079BDB5C02}" type="presOf" srcId="{A017BB2F-1624-44E6-AF0B-A86EDAEA6EFE}" destId="{AB79C203-1876-46EB-9839-2DB5F8EEB2CB}" srcOrd="0" destOrd="0" presId="urn:microsoft.com/office/officeart/2005/8/layout/process3"/>
    <dgm:cxn modelId="{5428DAF4-A3F7-4B9D-A893-57177DDBFB1C}" type="presOf" srcId="{0B17548C-097F-4D7B-8A3C-C79225592A83}" destId="{F4A01270-B494-47BA-813F-38C69BAC4871}" srcOrd="0" destOrd="1" presId="urn:microsoft.com/office/officeart/2005/8/layout/process3"/>
    <dgm:cxn modelId="{E1C5F95E-858A-41EB-BDCC-A1AE4DD18AF9}" type="presOf" srcId="{743E523E-F6E9-4085-A585-F0219C672B6A}" destId="{F5E0EF0C-74D5-4768-A4DC-9309E06A25DA}" srcOrd="0" destOrd="0" presId="urn:microsoft.com/office/officeart/2005/8/layout/process3"/>
    <dgm:cxn modelId="{EC9FB82C-48EA-4EB9-9BC3-EFA9D15C1C57}" srcId="{A017BB2F-1624-44E6-AF0B-A86EDAEA6EFE}" destId="{720F337C-B9ED-4F92-869F-226FC4291C99}" srcOrd="1" destOrd="0" parTransId="{1E4A777A-0E41-4F4B-9278-BBF81DF31E7C}" sibTransId="{E5003560-A048-46B2-AA93-763D153A3535}"/>
    <dgm:cxn modelId="{8A65FE19-ECEE-4A3C-A058-EC2500AEE8BA}" type="presOf" srcId="{E100BC8B-1412-4DAB-BC12-959591CE41B4}" destId="{FF022240-854B-43BE-909C-9FD415DD95E6}" srcOrd="0" destOrd="0" presId="urn:microsoft.com/office/officeart/2005/8/layout/process3"/>
    <dgm:cxn modelId="{659ACC3D-969E-41F3-B731-FFC74CCD1C27}" srcId="{CB57F2EC-E246-445B-9935-8F75B36F04D7}" destId="{0B17548C-097F-4D7B-8A3C-C79225592A83}" srcOrd="1" destOrd="0" parTransId="{76E2588C-412C-41E6-8ED4-822E1F4FCB0E}" sibTransId="{6CF1EA4E-9D0B-4ED8-89F5-1B87A88277B1}"/>
    <dgm:cxn modelId="{6F7418DD-DBF5-4656-B42C-6782CB4DB718}" srcId="{5A16F7FA-8479-4564-8B81-8080D024587B}" destId="{743E523E-F6E9-4085-A585-F0219C672B6A}" srcOrd="0" destOrd="0" parTransId="{041FCEA3-F38C-4748-B083-9A0ACB79E814}" sibTransId="{771A0BCD-8155-465C-B2CE-5B2CA6D651F0}"/>
    <dgm:cxn modelId="{4046449D-FB52-4308-AEF7-B2F508A3BA00}" srcId="{E100BC8B-1412-4DAB-BC12-959591CE41B4}" destId="{A017BB2F-1624-44E6-AF0B-A86EDAEA6EFE}" srcOrd="1" destOrd="0" parTransId="{911A2ED4-438B-4595-A041-57F0962CB423}" sibTransId="{4092AB52-4CA7-49B1-B052-C695EB07159B}"/>
    <dgm:cxn modelId="{6DD8B26E-F266-4038-B537-43EF729DBF69}" srcId="{CB57F2EC-E246-445B-9935-8F75B36F04D7}" destId="{4E196973-7F7D-494A-BB4A-4A4D7B2FFA72}" srcOrd="0" destOrd="0" parTransId="{AA6274A1-1EA5-4E22-B5A4-81A48244DA8B}" sibTransId="{160CBA3A-46DD-4D62-B509-04E28212FF7C}"/>
    <dgm:cxn modelId="{6C51AF2C-84FF-448B-8538-EC4B62BB7524}" type="presOf" srcId="{4E196973-7F7D-494A-BB4A-4A4D7B2FFA72}" destId="{F4A01270-B494-47BA-813F-38C69BAC4871}" srcOrd="0" destOrd="0"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CFB73E35-781B-46B3-A417-BF9E0D2B48D1}" type="presOf" srcId="{AC5121F0-BD61-4099-9915-7A0007FD427A}" destId="{37EF2B92-5E43-4F92-8EE3-B8464101700E}" srcOrd="1" destOrd="0" presId="urn:microsoft.com/office/officeart/2005/8/layout/process3"/>
    <dgm:cxn modelId="{189E997D-82BF-49C9-AABF-F346013867ED}" srcId="{E100BC8B-1412-4DAB-BC12-959591CE41B4}" destId="{5A16F7FA-8479-4564-8B81-8080D024587B}" srcOrd="0" destOrd="0" parTransId="{2AA21F25-C468-4CAF-8395-E6BA4F59A546}" sibTransId="{AC5121F0-BD61-4099-9915-7A0007FD427A}"/>
    <dgm:cxn modelId="{04244F11-51A8-4853-8957-824C2B2A6788}" srcId="{5A16F7FA-8479-4564-8B81-8080D024587B}" destId="{4909C4BD-3E0A-483F-BD95-D17477547B8D}" srcOrd="1" destOrd="0" parTransId="{DAF1C2D8-3B5B-48D9-87AA-4E4381AA0520}" sibTransId="{1DBA6424-F68E-42A8-B3A5-CDDD31634E00}"/>
    <dgm:cxn modelId="{D7C87643-4C68-4A0C-B231-2954A05AF2DB}" type="presOf" srcId="{AC5121F0-BD61-4099-9915-7A0007FD427A}" destId="{E4D992AB-5E49-4223-ACF2-F5D3D7D939C3}" srcOrd="0" destOrd="0" presId="urn:microsoft.com/office/officeart/2005/8/layout/process3"/>
    <dgm:cxn modelId="{53849A4B-F829-484F-AB2D-5266D086A0B2}" type="presOf" srcId="{09729E53-ADB6-49E6-A51E-90BF7C42CA61}" destId="{3336CF2C-07D2-495D-9DE8-E7AF53521CCF}" srcOrd="0" destOrd="0" presId="urn:microsoft.com/office/officeart/2005/8/layout/process3"/>
    <dgm:cxn modelId="{DD1BF6F4-320D-47A7-96CD-5AEF91E921DB}" type="presOf" srcId="{5A16F7FA-8479-4564-8B81-8080D024587B}" destId="{F41DF047-D567-45BF-8DC9-9776AA1516C4}" srcOrd="1" destOrd="0" presId="urn:microsoft.com/office/officeart/2005/8/layout/process3"/>
    <dgm:cxn modelId="{1F1F498C-044A-4F2E-9F44-8BB56B73C483}" type="presOf" srcId="{5A16F7FA-8479-4564-8B81-8080D024587B}" destId="{C8F54E5E-5113-4DC1-9F27-68267A04A91C}" srcOrd="0" destOrd="0" presId="urn:microsoft.com/office/officeart/2005/8/layout/process3"/>
    <dgm:cxn modelId="{44DD5B4B-3F39-46A5-ABA7-2CDA073FFE42}" type="presOf" srcId="{4909C4BD-3E0A-483F-BD95-D17477547B8D}" destId="{F5E0EF0C-74D5-4768-A4DC-9309E06A25DA}" srcOrd="0" destOrd="1"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5D429ED7-CEC4-450C-815E-0DE46F14BE7A}" type="presOf" srcId="{CB57F2EC-E246-445B-9935-8F75B36F04D7}" destId="{487CE24B-8F2F-4E12-9762-628778FFCA01}" srcOrd="1" destOrd="0" presId="urn:microsoft.com/office/officeart/2005/8/layout/process3"/>
    <dgm:cxn modelId="{5C52F760-F2A4-44A4-9C35-5CFFC095D80A}" type="presOf" srcId="{4092AB52-4CA7-49B1-B052-C695EB07159B}" destId="{ACC3CD8E-1FDA-4EA6-AD40-9DA17D6B70C9}" srcOrd="1" destOrd="0" presId="urn:microsoft.com/office/officeart/2005/8/layout/process3"/>
    <dgm:cxn modelId="{42061060-5954-4568-A2B5-952A6BAAFB42}" type="presOf" srcId="{CB57F2EC-E246-445B-9935-8F75B36F04D7}" destId="{BCA2FEE3-1E9E-46CB-8599-EFBD6E078696}" srcOrd="0" destOrd="0" presId="urn:microsoft.com/office/officeart/2005/8/layout/process3"/>
    <dgm:cxn modelId="{7A89AC19-9274-469C-B1E9-CF0D020267A8}" type="presOf" srcId="{4092AB52-4CA7-49B1-B052-C695EB07159B}" destId="{5D26CEF8-12F1-4FB9-B46C-EE1A48C6D8EF}" srcOrd="0" destOrd="0" presId="urn:microsoft.com/office/officeart/2005/8/layout/process3"/>
    <dgm:cxn modelId="{173FE6F7-EEC3-4761-B70A-786F5741EC4A}" type="presOf" srcId="{720F337C-B9ED-4F92-869F-226FC4291C99}" destId="{3336CF2C-07D2-495D-9DE8-E7AF53521CCF}" srcOrd="0" destOrd="1" presId="urn:microsoft.com/office/officeart/2005/8/layout/process3"/>
    <dgm:cxn modelId="{BCB2CBA7-62FE-407E-85E6-B52CD8F4C10C}" type="presOf" srcId="{A017BB2F-1624-44E6-AF0B-A86EDAEA6EFE}" destId="{F12F0AF8-137C-4691-AB2C-9C644B554A6D}" srcOrd="1" destOrd="0" presId="urn:microsoft.com/office/officeart/2005/8/layout/process3"/>
    <dgm:cxn modelId="{C2DEBFAB-8574-4943-B1BA-8882A689EF86}" type="presParOf" srcId="{FF022240-854B-43BE-909C-9FD415DD95E6}" destId="{35D0AD83-A06B-4655-B5FA-4B7FE8C1A793}" srcOrd="0" destOrd="0" presId="urn:microsoft.com/office/officeart/2005/8/layout/process3"/>
    <dgm:cxn modelId="{19FC5AF6-CE02-4B06-ACA4-A282D8698BDE}" type="presParOf" srcId="{35D0AD83-A06B-4655-B5FA-4B7FE8C1A793}" destId="{C8F54E5E-5113-4DC1-9F27-68267A04A91C}" srcOrd="0" destOrd="0" presId="urn:microsoft.com/office/officeart/2005/8/layout/process3"/>
    <dgm:cxn modelId="{5B5B9FC0-9D81-435C-AFB2-6E92B1CF742C}" type="presParOf" srcId="{35D0AD83-A06B-4655-B5FA-4B7FE8C1A793}" destId="{F41DF047-D567-45BF-8DC9-9776AA1516C4}" srcOrd="1" destOrd="0" presId="urn:microsoft.com/office/officeart/2005/8/layout/process3"/>
    <dgm:cxn modelId="{7D96998A-E603-4974-8AC1-7731DE829434}" type="presParOf" srcId="{35D0AD83-A06B-4655-B5FA-4B7FE8C1A793}" destId="{F5E0EF0C-74D5-4768-A4DC-9309E06A25DA}" srcOrd="2" destOrd="0" presId="urn:microsoft.com/office/officeart/2005/8/layout/process3"/>
    <dgm:cxn modelId="{4F6DCF40-1FE9-461F-B9F4-37D3BFE4E00C}" type="presParOf" srcId="{FF022240-854B-43BE-909C-9FD415DD95E6}" destId="{E4D992AB-5E49-4223-ACF2-F5D3D7D939C3}" srcOrd="1" destOrd="0" presId="urn:microsoft.com/office/officeart/2005/8/layout/process3"/>
    <dgm:cxn modelId="{5C78DF86-6D47-46DF-9272-35F29197B474}" type="presParOf" srcId="{E4D992AB-5E49-4223-ACF2-F5D3D7D939C3}" destId="{37EF2B92-5E43-4F92-8EE3-B8464101700E}" srcOrd="0" destOrd="0" presId="urn:microsoft.com/office/officeart/2005/8/layout/process3"/>
    <dgm:cxn modelId="{B25E75D9-EF80-4B3C-BB71-4BA9CAD419B8}" type="presParOf" srcId="{FF022240-854B-43BE-909C-9FD415DD95E6}" destId="{EC06E423-1CAF-4B65-9E40-7EB69E522A99}" srcOrd="2" destOrd="0" presId="urn:microsoft.com/office/officeart/2005/8/layout/process3"/>
    <dgm:cxn modelId="{28A8878F-4A6E-4617-82E5-283C14CBE389}" type="presParOf" srcId="{EC06E423-1CAF-4B65-9E40-7EB69E522A99}" destId="{AB79C203-1876-46EB-9839-2DB5F8EEB2CB}" srcOrd="0" destOrd="0" presId="urn:microsoft.com/office/officeart/2005/8/layout/process3"/>
    <dgm:cxn modelId="{9A64FE6E-6911-453A-9BD0-BD0248AF3D0D}" type="presParOf" srcId="{EC06E423-1CAF-4B65-9E40-7EB69E522A99}" destId="{F12F0AF8-137C-4691-AB2C-9C644B554A6D}" srcOrd="1" destOrd="0" presId="urn:microsoft.com/office/officeart/2005/8/layout/process3"/>
    <dgm:cxn modelId="{6F8657D9-AD3C-4E38-9450-A01100B25501}" type="presParOf" srcId="{EC06E423-1CAF-4B65-9E40-7EB69E522A99}" destId="{3336CF2C-07D2-495D-9DE8-E7AF53521CCF}" srcOrd="2" destOrd="0" presId="urn:microsoft.com/office/officeart/2005/8/layout/process3"/>
    <dgm:cxn modelId="{D7431AF2-B7B2-4CC4-B466-5933B90A89CB}" type="presParOf" srcId="{FF022240-854B-43BE-909C-9FD415DD95E6}" destId="{5D26CEF8-12F1-4FB9-B46C-EE1A48C6D8EF}" srcOrd="3" destOrd="0" presId="urn:microsoft.com/office/officeart/2005/8/layout/process3"/>
    <dgm:cxn modelId="{A6648C75-EF6F-425E-BC45-F2517504A90B}" type="presParOf" srcId="{5D26CEF8-12F1-4FB9-B46C-EE1A48C6D8EF}" destId="{ACC3CD8E-1FDA-4EA6-AD40-9DA17D6B70C9}" srcOrd="0" destOrd="0" presId="urn:microsoft.com/office/officeart/2005/8/layout/process3"/>
    <dgm:cxn modelId="{B74172B8-2DC2-4A93-8824-9F13D5E59FC5}" type="presParOf" srcId="{FF022240-854B-43BE-909C-9FD415DD95E6}" destId="{57D18C35-2995-49DE-B2DC-7696275E0F0D}" srcOrd="4" destOrd="0" presId="urn:microsoft.com/office/officeart/2005/8/layout/process3"/>
    <dgm:cxn modelId="{B2CCE750-EFBA-4BEB-A6E1-9E4BC5D746F5}" type="presParOf" srcId="{57D18C35-2995-49DE-B2DC-7696275E0F0D}" destId="{BCA2FEE3-1E9E-46CB-8599-EFBD6E078696}" srcOrd="0" destOrd="0" presId="urn:microsoft.com/office/officeart/2005/8/layout/process3"/>
    <dgm:cxn modelId="{0F852C4C-9BBF-444E-9F90-FBD52C730AE8}" type="presParOf" srcId="{57D18C35-2995-49DE-B2DC-7696275E0F0D}" destId="{487CE24B-8F2F-4E12-9762-628778FFCA01}" srcOrd="1" destOrd="0" presId="urn:microsoft.com/office/officeart/2005/8/layout/process3"/>
    <dgm:cxn modelId="{88B9AD20-D675-4283-B03F-2C71945DA9AD}" type="presParOf" srcId="{57D18C35-2995-49DE-B2DC-7696275E0F0D}" destId="{F4A01270-B494-47BA-813F-38C69BAC4871}"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DFFED884-BBCC-4463-B5D8-A798D1D29F7B}" type="pres">
      <dgm:prSet presAssocID="{E100BC8B-1412-4DAB-BC12-959591CE41B4}" presName="linearFlow" presStyleCnt="0">
        <dgm:presLayoutVars>
          <dgm:dir/>
          <dgm:animLvl val="lvl"/>
          <dgm:resizeHandles val="exact"/>
        </dgm:presLayoutVars>
      </dgm:prSet>
      <dgm:spPr/>
      <dgm:t>
        <a:bodyPr/>
        <a:lstStyle/>
        <a:p>
          <a:endParaRPr lang="pl-PL"/>
        </a:p>
      </dgm:t>
    </dgm:pt>
    <dgm:pt modelId="{EA1502FC-CF43-417F-9271-454B394FF38E}" type="pres">
      <dgm:prSet presAssocID="{5A16F7FA-8479-4564-8B81-8080D024587B}" presName="composite" presStyleCnt="0"/>
      <dgm:spPr/>
    </dgm:pt>
    <dgm:pt modelId="{615B56E1-0F01-44E0-AE54-22202C4E0C26}"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2FE366D5-A221-4CEA-9C21-48CEC7D52BD5}" type="pres">
      <dgm:prSet presAssocID="{5A16F7FA-8479-4564-8B81-8080D024587B}" presName="parSh" presStyleLbl="node1" presStyleIdx="0" presStyleCnt="3"/>
      <dgm:spPr/>
      <dgm:t>
        <a:bodyPr/>
        <a:lstStyle/>
        <a:p>
          <a:endParaRPr lang="pl-PL"/>
        </a:p>
      </dgm:t>
    </dgm:pt>
    <dgm:pt modelId="{824BACB8-6ACA-459D-A653-FC2E7291CFBB}" type="pres">
      <dgm:prSet presAssocID="{5A16F7FA-8479-4564-8B81-8080D024587B}" presName="desTx" presStyleLbl="fgAcc1" presStyleIdx="0" presStyleCnt="3">
        <dgm:presLayoutVars>
          <dgm:bulletEnabled val="1"/>
        </dgm:presLayoutVars>
      </dgm:prSet>
      <dgm:spPr/>
      <dgm:t>
        <a:bodyPr/>
        <a:lstStyle/>
        <a:p>
          <a:endParaRPr lang="pl-PL"/>
        </a:p>
      </dgm:t>
    </dgm:pt>
    <dgm:pt modelId="{BE045C1F-3BFF-4525-823F-2144F9B99627}" type="pres">
      <dgm:prSet presAssocID="{AC5121F0-BD61-4099-9915-7A0007FD427A}" presName="sibTrans" presStyleLbl="sibTrans2D1" presStyleIdx="0" presStyleCnt="2"/>
      <dgm:spPr/>
      <dgm:t>
        <a:bodyPr/>
        <a:lstStyle/>
        <a:p>
          <a:endParaRPr lang="pl-PL"/>
        </a:p>
      </dgm:t>
    </dgm:pt>
    <dgm:pt modelId="{49336E19-42E1-46F7-B3B4-CE9CB1042FF8}" type="pres">
      <dgm:prSet presAssocID="{AC5121F0-BD61-4099-9915-7A0007FD427A}" presName="connTx" presStyleLbl="sibTrans2D1" presStyleIdx="0" presStyleCnt="2"/>
      <dgm:spPr/>
      <dgm:t>
        <a:bodyPr/>
        <a:lstStyle/>
        <a:p>
          <a:endParaRPr lang="pl-PL"/>
        </a:p>
      </dgm:t>
    </dgm:pt>
    <dgm:pt modelId="{2328A7F6-F598-42E8-9F04-3DFF3B13465D}" type="pres">
      <dgm:prSet presAssocID="{A017BB2F-1624-44E6-AF0B-A86EDAEA6EFE}" presName="composite" presStyleCnt="0"/>
      <dgm:spPr/>
    </dgm:pt>
    <dgm:pt modelId="{4648C2E4-6F46-4149-A8E2-2618AED2F8AF}"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BA14B716-3C18-464D-A7A9-70AC15B397F9}" type="pres">
      <dgm:prSet presAssocID="{A017BB2F-1624-44E6-AF0B-A86EDAEA6EFE}" presName="parSh" presStyleLbl="node1" presStyleIdx="1" presStyleCnt="3"/>
      <dgm:spPr/>
      <dgm:t>
        <a:bodyPr/>
        <a:lstStyle/>
        <a:p>
          <a:endParaRPr lang="pl-PL"/>
        </a:p>
      </dgm:t>
    </dgm:pt>
    <dgm:pt modelId="{7BBDEFB8-763B-44F8-AF65-99B04819C781}" type="pres">
      <dgm:prSet presAssocID="{A017BB2F-1624-44E6-AF0B-A86EDAEA6EFE}" presName="desTx" presStyleLbl="fgAcc1" presStyleIdx="1" presStyleCnt="3">
        <dgm:presLayoutVars>
          <dgm:bulletEnabled val="1"/>
        </dgm:presLayoutVars>
      </dgm:prSet>
      <dgm:spPr/>
      <dgm:t>
        <a:bodyPr/>
        <a:lstStyle/>
        <a:p>
          <a:endParaRPr lang="pl-PL"/>
        </a:p>
      </dgm:t>
    </dgm:pt>
    <dgm:pt modelId="{E3FF209A-9B7B-4F76-8016-F1F3E7CE34F1}" type="pres">
      <dgm:prSet presAssocID="{4092AB52-4CA7-49B1-B052-C695EB07159B}" presName="sibTrans" presStyleLbl="sibTrans2D1" presStyleIdx="1" presStyleCnt="2"/>
      <dgm:spPr/>
      <dgm:t>
        <a:bodyPr/>
        <a:lstStyle/>
        <a:p>
          <a:endParaRPr lang="pl-PL"/>
        </a:p>
      </dgm:t>
    </dgm:pt>
    <dgm:pt modelId="{9B30B088-1097-4BBE-ADBE-FBE5C60D7782}" type="pres">
      <dgm:prSet presAssocID="{4092AB52-4CA7-49B1-B052-C695EB07159B}" presName="connTx" presStyleLbl="sibTrans2D1" presStyleIdx="1" presStyleCnt="2"/>
      <dgm:spPr/>
      <dgm:t>
        <a:bodyPr/>
        <a:lstStyle/>
        <a:p>
          <a:endParaRPr lang="pl-PL"/>
        </a:p>
      </dgm:t>
    </dgm:pt>
    <dgm:pt modelId="{97A3CB3C-E4E4-4C03-9F09-49D3A2018C1E}" type="pres">
      <dgm:prSet presAssocID="{CB57F2EC-E246-445B-9935-8F75B36F04D7}" presName="composite" presStyleCnt="0"/>
      <dgm:spPr/>
    </dgm:pt>
    <dgm:pt modelId="{CE4907F4-2FEA-44B3-AF8E-83173E6D4C40}"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633C8F92-A66B-4676-B06E-A32D971E2D0E}" type="pres">
      <dgm:prSet presAssocID="{CB57F2EC-E246-445B-9935-8F75B36F04D7}" presName="parSh" presStyleLbl="node1" presStyleIdx="2" presStyleCnt="3"/>
      <dgm:spPr/>
      <dgm:t>
        <a:bodyPr/>
        <a:lstStyle/>
        <a:p>
          <a:endParaRPr lang="pl-PL"/>
        </a:p>
      </dgm:t>
    </dgm:pt>
    <dgm:pt modelId="{0BFA37FD-F195-4D5C-898C-4113938BF338}"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F9819D4E-9D6E-4198-AEC5-82DBF469B9DC}" type="presOf" srcId="{AC5121F0-BD61-4099-9915-7A0007FD427A}" destId="{BE045C1F-3BFF-4525-823F-2144F9B99627}" srcOrd="0" destOrd="0" presId="urn:microsoft.com/office/officeart/2005/8/layout/process3"/>
    <dgm:cxn modelId="{28E18933-D66C-4B11-AB17-A9D3BC0FFB8F}" srcId="{A017BB2F-1624-44E6-AF0B-A86EDAEA6EFE}" destId="{E62CC61A-45DF-4EA2-BE9F-350B55F75E2C}" srcOrd="1" destOrd="0" parTransId="{9A33D265-EA09-4378-8070-DD5DBC98009A}" sibTransId="{F4CEEE05-E865-41CB-90E6-6C5399264530}"/>
    <dgm:cxn modelId="{189E997D-82BF-49C9-AABF-F346013867ED}" srcId="{E100BC8B-1412-4DAB-BC12-959591CE41B4}" destId="{5A16F7FA-8479-4564-8B81-8080D024587B}" srcOrd="0" destOrd="0" parTransId="{2AA21F25-C468-4CAF-8395-E6BA4F59A546}" sibTransId="{AC5121F0-BD61-4099-9915-7A0007FD427A}"/>
    <dgm:cxn modelId="{CB2E16DA-3D59-4029-8D65-AE2D3D546C51}" type="presOf" srcId="{A017BB2F-1624-44E6-AF0B-A86EDAEA6EFE}" destId="{BA14B716-3C18-464D-A7A9-70AC15B397F9}" srcOrd="1" destOrd="0" presId="urn:microsoft.com/office/officeart/2005/8/layout/process3"/>
    <dgm:cxn modelId="{D050F4B1-E47C-4C61-8192-10F48DEE4CC7}" type="presOf" srcId="{AC5121F0-BD61-4099-9915-7A0007FD427A}" destId="{49336E19-42E1-46F7-B3B4-CE9CB1042FF8}" srcOrd="1"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E789A2DE-06E1-477C-A76F-391D0682330B}" srcId="{5A16F7FA-8479-4564-8B81-8080D024587B}" destId="{90BFD67C-4960-4E05-BC2F-169E5951F021}" srcOrd="1" destOrd="0" parTransId="{1A5C61F0-2B1D-4BB0-9911-A15EC1801B05}" sibTransId="{953F9D04-18B6-40BC-A8A1-F64FAE0C7132}"/>
    <dgm:cxn modelId="{EF972B5A-0064-40D0-9818-6F0087798FB7}" type="presOf" srcId="{5A16F7FA-8479-4564-8B81-8080D024587B}" destId="{615B56E1-0F01-44E0-AE54-22202C4E0C26}" srcOrd="0" destOrd="0" presId="urn:microsoft.com/office/officeart/2005/8/layout/process3"/>
    <dgm:cxn modelId="{BEE3FBD6-DB27-4FCA-ADF8-F674A3704F01}" srcId="{CB57F2EC-E246-445B-9935-8F75B36F04D7}" destId="{1135EA53-8400-4739-8429-BE7F4A93AB4E}" srcOrd="1" destOrd="0" parTransId="{2A3ED2EB-02D3-4EBE-A13E-7FD8F2B4A756}" sibTransId="{83F83A8A-488B-4402-9965-C3E03EAFD823}"/>
    <dgm:cxn modelId="{F8E07541-6332-4306-8258-A3E2056A7829}" type="presOf" srcId="{4092AB52-4CA7-49B1-B052-C695EB07159B}" destId="{9B30B088-1097-4BBE-ADBE-FBE5C60D7782}" srcOrd="1" destOrd="0"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3411D780-3CDF-40BD-AC5A-3250B6403386}" type="presOf" srcId="{4092AB52-4CA7-49B1-B052-C695EB07159B}" destId="{E3FF209A-9B7B-4F76-8016-F1F3E7CE34F1}" srcOrd="0" destOrd="0" presId="urn:microsoft.com/office/officeart/2005/8/layout/process3"/>
    <dgm:cxn modelId="{59488EDB-718A-4888-B1E0-132DF190F15F}" type="presOf" srcId="{90BFD67C-4960-4E05-BC2F-169E5951F021}" destId="{824BACB8-6ACA-459D-A653-FC2E7291CFBB}" srcOrd="0" destOrd="1" presId="urn:microsoft.com/office/officeart/2005/8/layout/process3"/>
    <dgm:cxn modelId="{D69542B5-8ED2-4A50-9317-0BDC0298C04A}" type="presOf" srcId="{A017BB2F-1624-44E6-AF0B-A86EDAEA6EFE}" destId="{4648C2E4-6F46-4149-A8E2-2618AED2F8AF}" srcOrd="0" destOrd="0" presId="urn:microsoft.com/office/officeart/2005/8/layout/process3"/>
    <dgm:cxn modelId="{6DD8B26E-F266-4038-B537-43EF729DBF69}" srcId="{CB57F2EC-E246-445B-9935-8F75B36F04D7}" destId="{4E196973-7F7D-494A-BB4A-4A4D7B2FFA72}" srcOrd="0" destOrd="0" parTransId="{AA6274A1-1EA5-4E22-B5A4-81A48244DA8B}" sibTransId="{160CBA3A-46DD-4D62-B509-04E28212FF7C}"/>
    <dgm:cxn modelId="{6EAB2F52-1BB1-41EE-9C5D-55F3CA7FDCCB}" type="presOf" srcId="{743E523E-F6E9-4085-A585-F0219C672B6A}" destId="{824BACB8-6ACA-459D-A653-FC2E7291CFBB}" srcOrd="0" destOrd="0" presId="urn:microsoft.com/office/officeart/2005/8/layout/process3"/>
    <dgm:cxn modelId="{73915AF6-BFFB-46A1-9ED4-B8A6774EF452}" type="presOf" srcId="{5A16F7FA-8479-4564-8B81-8080D024587B}" destId="{2FE366D5-A221-4CEA-9C21-48CEC7D52BD5}" srcOrd="1" destOrd="0" presId="urn:microsoft.com/office/officeart/2005/8/layout/process3"/>
    <dgm:cxn modelId="{6F7418DD-DBF5-4656-B42C-6782CB4DB718}" srcId="{5A16F7FA-8479-4564-8B81-8080D024587B}" destId="{743E523E-F6E9-4085-A585-F0219C672B6A}" srcOrd="0" destOrd="0" parTransId="{041FCEA3-F38C-4748-B083-9A0ACB79E814}" sibTransId="{771A0BCD-8155-465C-B2CE-5B2CA6D651F0}"/>
    <dgm:cxn modelId="{A93F5D5F-2476-4A32-BABA-AC3726A44078}" type="presOf" srcId="{4E196973-7F7D-494A-BB4A-4A4D7B2FFA72}" destId="{0BFA37FD-F195-4D5C-898C-4113938BF338}" srcOrd="0" destOrd="0" presId="urn:microsoft.com/office/officeart/2005/8/layout/process3"/>
    <dgm:cxn modelId="{F4D16671-3B6D-4F24-895A-7DF03B3E2265}" type="presOf" srcId="{CB57F2EC-E246-445B-9935-8F75B36F04D7}" destId="{633C8F92-A66B-4676-B06E-A32D971E2D0E}" srcOrd="1"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A1E0079D-A9FF-4879-9158-299575818813}" type="presOf" srcId="{E62CC61A-45DF-4EA2-BE9F-350B55F75E2C}" destId="{7BBDEFB8-763B-44F8-AF65-99B04819C781}" srcOrd="0" destOrd="1" presId="urn:microsoft.com/office/officeart/2005/8/layout/process3"/>
    <dgm:cxn modelId="{EE33F68F-C005-4A7E-998E-B213F0594F3D}" type="presOf" srcId="{E100BC8B-1412-4DAB-BC12-959591CE41B4}" destId="{DFFED884-BBCC-4463-B5D8-A798D1D29F7B}" srcOrd="0" destOrd="0" presId="urn:microsoft.com/office/officeart/2005/8/layout/process3"/>
    <dgm:cxn modelId="{8959ACB4-5087-493A-BC3A-2FB9F6B246B5}" type="presOf" srcId="{09729E53-ADB6-49E6-A51E-90BF7C42CA61}" destId="{7BBDEFB8-763B-44F8-AF65-99B04819C781}" srcOrd="0" destOrd="0" presId="urn:microsoft.com/office/officeart/2005/8/layout/process3"/>
    <dgm:cxn modelId="{50A519FC-0456-495F-B1A2-CD86673647E9}" type="presOf" srcId="{1135EA53-8400-4739-8429-BE7F4A93AB4E}" destId="{0BFA37FD-F195-4D5C-898C-4113938BF338}" srcOrd="0" destOrd="1" presId="urn:microsoft.com/office/officeart/2005/8/layout/process3"/>
    <dgm:cxn modelId="{5D6742B3-272E-40CD-B29F-15242DE44202}" type="presOf" srcId="{CB57F2EC-E246-445B-9935-8F75B36F04D7}" destId="{CE4907F4-2FEA-44B3-AF8E-83173E6D4C40}" srcOrd="0" destOrd="0" presId="urn:microsoft.com/office/officeart/2005/8/layout/process3"/>
    <dgm:cxn modelId="{FD8A4278-FCF6-4263-A9D4-BA9F38A67AE1}" type="presParOf" srcId="{DFFED884-BBCC-4463-B5D8-A798D1D29F7B}" destId="{EA1502FC-CF43-417F-9271-454B394FF38E}" srcOrd="0" destOrd="0" presId="urn:microsoft.com/office/officeart/2005/8/layout/process3"/>
    <dgm:cxn modelId="{FAF271DD-C802-40AB-A239-7BE39C2764F3}" type="presParOf" srcId="{EA1502FC-CF43-417F-9271-454B394FF38E}" destId="{615B56E1-0F01-44E0-AE54-22202C4E0C26}" srcOrd="0" destOrd="0" presId="urn:microsoft.com/office/officeart/2005/8/layout/process3"/>
    <dgm:cxn modelId="{64FBB47B-BCF8-4AB7-8735-851A16D91127}" type="presParOf" srcId="{EA1502FC-CF43-417F-9271-454B394FF38E}" destId="{2FE366D5-A221-4CEA-9C21-48CEC7D52BD5}" srcOrd="1" destOrd="0" presId="urn:microsoft.com/office/officeart/2005/8/layout/process3"/>
    <dgm:cxn modelId="{82B0ED2D-59F1-49C3-9968-DA750DB2DBA6}" type="presParOf" srcId="{EA1502FC-CF43-417F-9271-454B394FF38E}" destId="{824BACB8-6ACA-459D-A653-FC2E7291CFBB}" srcOrd="2" destOrd="0" presId="urn:microsoft.com/office/officeart/2005/8/layout/process3"/>
    <dgm:cxn modelId="{91A44558-9C27-4DFD-8105-E6D873F8B57B}" type="presParOf" srcId="{DFFED884-BBCC-4463-B5D8-A798D1D29F7B}" destId="{BE045C1F-3BFF-4525-823F-2144F9B99627}" srcOrd="1" destOrd="0" presId="urn:microsoft.com/office/officeart/2005/8/layout/process3"/>
    <dgm:cxn modelId="{F7D3E87E-5AB2-44E6-9338-5E9932DAEDCC}" type="presParOf" srcId="{BE045C1F-3BFF-4525-823F-2144F9B99627}" destId="{49336E19-42E1-46F7-B3B4-CE9CB1042FF8}" srcOrd="0" destOrd="0" presId="urn:microsoft.com/office/officeart/2005/8/layout/process3"/>
    <dgm:cxn modelId="{E49130E2-5C14-44E7-97F0-09107CE46D8B}" type="presParOf" srcId="{DFFED884-BBCC-4463-B5D8-A798D1D29F7B}" destId="{2328A7F6-F598-42E8-9F04-3DFF3B13465D}" srcOrd="2" destOrd="0" presId="urn:microsoft.com/office/officeart/2005/8/layout/process3"/>
    <dgm:cxn modelId="{D620BE95-9CC2-44C7-A4B0-DE2DCA46FFE1}" type="presParOf" srcId="{2328A7F6-F598-42E8-9F04-3DFF3B13465D}" destId="{4648C2E4-6F46-4149-A8E2-2618AED2F8AF}" srcOrd="0" destOrd="0" presId="urn:microsoft.com/office/officeart/2005/8/layout/process3"/>
    <dgm:cxn modelId="{20BC85B8-9690-46CD-8B90-18A7D4BEA1C2}" type="presParOf" srcId="{2328A7F6-F598-42E8-9F04-3DFF3B13465D}" destId="{BA14B716-3C18-464D-A7A9-70AC15B397F9}" srcOrd="1" destOrd="0" presId="urn:microsoft.com/office/officeart/2005/8/layout/process3"/>
    <dgm:cxn modelId="{CBEE3494-3ADC-464B-A924-435049C831D9}" type="presParOf" srcId="{2328A7F6-F598-42E8-9F04-3DFF3B13465D}" destId="{7BBDEFB8-763B-44F8-AF65-99B04819C781}" srcOrd="2" destOrd="0" presId="urn:microsoft.com/office/officeart/2005/8/layout/process3"/>
    <dgm:cxn modelId="{BA917A9C-2049-4721-B68B-A43BAD016A36}" type="presParOf" srcId="{DFFED884-BBCC-4463-B5D8-A798D1D29F7B}" destId="{E3FF209A-9B7B-4F76-8016-F1F3E7CE34F1}" srcOrd="3" destOrd="0" presId="urn:microsoft.com/office/officeart/2005/8/layout/process3"/>
    <dgm:cxn modelId="{4D3E4E5F-CC68-4D58-BCAA-8261EF53FFB7}" type="presParOf" srcId="{E3FF209A-9B7B-4F76-8016-F1F3E7CE34F1}" destId="{9B30B088-1097-4BBE-ADBE-FBE5C60D7782}" srcOrd="0" destOrd="0" presId="urn:microsoft.com/office/officeart/2005/8/layout/process3"/>
    <dgm:cxn modelId="{DA2C6FD6-446C-41CE-A64E-3CCF7F6556E9}" type="presParOf" srcId="{DFFED884-BBCC-4463-B5D8-A798D1D29F7B}" destId="{97A3CB3C-E4E4-4C03-9F09-49D3A2018C1E}" srcOrd="4" destOrd="0" presId="urn:microsoft.com/office/officeart/2005/8/layout/process3"/>
    <dgm:cxn modelId="{54425ACA-6EA8-4AC3-9147-C136568624CD}" type="presParOf" srcId="{97A3CB3C-E4E4-4C03-9F09-49D3A2018C1E}" destId="{CE4907F4-2FEA-44B3-AF8E-83173E6D4C40}" srcOrd="0" destOrd="0" presId="urn:microsoft.com/office/officeart/2005/8/layout/process3"/>
    <dgm:cxn modelId="{A3B7A804-FFC4-42D4-BBD8-F261636B692D}" type="presParOf" srcId="{97A3CB3C-E4E4-4C03-9F09-49D3A2018C1E}" destId="{633C8F92-A66B-4676-B06E-A32D971E2D0E}" srcOrd="1" destOrd="0" presId="urn:microsoft.com/office/officeart/2005/8/layout/process3"/>
    <dgm:cxn modelId="{8B510A70-8049-4113-99CD-C4B62F26B38B}" type="presParOf" srcId="{97A3CB3C-E4E4-4C03-9F09-49D3A2018C1E}" destId="{0BFA37FD-F195-4D5C-898C-4113938BF338}"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A48D6AE0-BF34-4819-8D48-644F690E3398}" type="pres">
      <dgm:prSet presAssocID="{E100BC8B-1412-4DAB-BC12-959591CE41B4}" presName="linearFlow" presStyleCnt="0">
        <dgm:presLayoutVars>
          <dgm:dir/>
          <dgm:animLvl val="lvl"/>
          <dgm:resizeHandles val="exact"/>
        </dgm:presLayoutVars>
      </dgm:prSet>
      <dgm:spPr/>
      <dgm:t>
        <a:bodyPr/>
        <a:lstStyle/>
        <a:p>
          <a:endParaRPr lang="pl-PL"/>
        </a:p>
      </dgm:t>
    </dgm:pt>
    <dgm:pt modelId="{AC5ADF81-D9C6-47FB-BE25-4F3F067932BE}" type="pres">
      <dgm:prSet presAssocID="{5A16F7FA-8479-4564-8B81-8080D024587B}" presName="composite" presStyleCnt="0"/>
      <dgm:spPr/>
    </dgm:pt>
    <dgm:pt modelId="{27A22E0D-B14C-4455-A3C2-B3E8D4ACDA43}"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D077A334-6A29-4FCC-B207-21484C148E35}" type="pres">
      <dgm:prSet presAssocID="{5A16F7FA-8479-4564-8B81-8080D024587B}" presName="parSh" presStyleLbl="node1" presStyleIdx="0" presStyleCnt="3"/>
      <dgm:spPr/>
      <dgm:t>
        <a:bodyPr/>
        <a:lstStyle/>
        <a:p>
          <a:endParaRPr lang="pl-PL"/>
        </a:p>
      </dgm:t>
    </dgm:pt>
    <dgm:pt modelId="{21418A18-46F3-4EE6-8337-C93D1BDD5CC0}" type="pres">
      <dgm:prSet presAssocID="{5A16F7FA-8479-4564-8B81-8080D024587B}" presName="desTx" presStyleLbl="fgAcc1" presStyleIdx="0" presStyleCnt="3">
        <dgm:presLayoutVars>
          <dgm:bulletEnabled val="1"/>
        </dgm:presLayoutVars>
      </dgm:prSet>
      <dgm:spPr/>
      <dgm:t>
        <a:bodyPr/>
        <a:lstStyle/>
        <a:p>
          <a:endParaRPr lang="pl-PL"/>
        </a:p>
      </dgm:t>
    </dgm:pt>
    <dgm:pt modelId="{8BCE9ABB-79C1-450F-8B75-BB2DB3739FDB}" type="pres">
      <dgm:prSet presAssocID="{AC5121F0-BD61-4099-9915-7A0007FD427A}" presName="sibTrans" presStyleLbl="sibTrans2D1" presStyleIdx="0" presStyleCnt="2"/>
      <dgm:spPr/>
      <dgm:t>
        <a:bodyPr/>
        <a:lstStyle/>
        <a:p>
          <a:endParaRPr lang="pl-PL"/>
        </a:p>
      </dgm:t>
    </dgm:pt>
    <dgm:pt modelId="{A9A96949-141D-4539-8F51-54E987EFE85B}" type="pres">
      <dgm:prSet presAssocID="{AC5121F0-BD61-4099-9915-7A0007FD427A}" presName="connTx" presStyleLbl="sibTrans2D1" presStyleIdx="0" presStyleCnt="2"/>
      <dgm:spPr/>
      <dgm:t>
        <a:bodyPr/>
        <a:lstStyle/>
        <a:p>
          <a:endParaRPr lang="pl-PL"/>
        </a:p>
      </dgm:t>
    </dgm:pt>
    <dgm:pt modelId="{06D7CC50-9784-49A5-A7D3-A43995ABEB10}" type="pres">
      <dgm:prSet presAssocID="{A017BB2F-1624-44E6-AF0B-A86EDAEA6EFE}" presName="composite" presStyleCnt="0"/>
      <dgm:spPr/>
    </dgm:pt>
    <dgm:pt modelId="{63ACED86-53A1-4C67-BA05-D90346331FF7}"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598A4469-AEEF-47AF-AC22-AFC87E898CAF}" type="pres">
      <dgm:prSet presAssocID="{A017BB2F-1624-44E6-AF0B-A86EDAEA6EFE}" presName="parSh" presStyleLbl="node1" presStyleIdx="1" presStyleCnt="3"/>
      <dgm:spPr/>
      <dgm:t>
        <a:bodyPr/>
        <a:lstStyle/>
        <a:p>
          <a:endParaRPr lang="pl-PL"/>
        </a:p>
      </dgm:t>
    </dgm:pt>
    <dgm:pt modelId="{725FCECF-E187-4FA2-A483-C31680A06C12}" type="pres">
      <dgm:prSet presAssocID="{A017BB2F-1624-44E6-AF0B-A86EDAEA6EFE}" presName="desTx" presStyleLbl="fgAcc1" presStyleIdx="1" presStyleCnt="3">
        <dgm:presLayoutVars>
          <dgm:bulletEnabled val="1"/>
        </dgm:presLayoutVars>
      </dgm:prSet>
      <dgm:spPr/>
      <dgm:t>
        <a:bodyPr/>
        <a:lstStyle/>
        <a:p>
          <a:endParaRPr lang="pl-PL"/>
        </a:p>
      </dgm:t>
    </dgm:pt>
    <dgm:pt modelId="{76D48414-2E40-44B7-B99B-AB950F064C55}" type="pres">
      <dgm:prSet presAssocID="{4092AB52-4CA7-49B1-B052-C695EB07159B}" presName="sibTrans" presStyleLbl="sibTrans2D1" presStyleIdx="1" presStyleCnt="2"/>
      <dgm:spPr/>
      <dgm:t>
        <a:bodyPr/>
        <a:lstStyle/>
        <a:p>
          <a:endParaRPr lang="pl-PL"/>
        </a:p>
      </dgm:t>
    </dgm:pt>
    <dgm:pt modelId="{4F28D4C9-BF3D-414A-8ACB-D94E47CC97A1}" type="pres">
      <dgm:prSet presAssocID="{4092AB52-4CA7-49B1-B052-C695EB07159B}" presName="connTx" presStyleLbl="sibTrans2D1" presStyleIdx="1" presStyleCnt="2"/>
      <dgm:spPr/>
      <dgm:t>
        <a:bodyPr/>
        <a:lstStyle/>
        <a:p>
          <a:endParaRPr lang="pl-PL"/>
        </a:p>
      </dgm:t>
    </dgm:pt>
    <dgm:pt modelId="{9B790126-6EEE-48F2-886B-3C0C80455A90}" type="pres">
      <dgm:prSet presAssocID="{CB57F2EC-E246-445B-9935-8F75B36F04D7}" presName="composite" presStyleCnt="0"/>
      <dgm:spPr/>
    </dgm:pt>
    <dgm:pt modelId="{97E0EB59-9C27-478E-B52E-09B746EC0D1D}"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C1978EC7-1D07-46CE-960E-561A5ADD41C9}" type="pres">
      <dgm:prSet presAssocID="{CB57F2EC-E246-445B-9935-8F75B36F04D7}" presName="parSh" presStyleLbl="node1" presStyleIdx="2" presStyleCnt="3"/>
      <dgm:spPr/>
      <dgm:t>
        <a:bodyPr/>
        <a:lstStyle/>
        <a:p>
          <a:endParaRPr lang="pl-PL"/>
        </a:p>
      </dgm:t>
    </dgm:pt>
    <dgm:pt modelId="{1C5C6632-AA61-46F7-A636-2AAEE00E86C8}"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EB1CD0D9-14D1-47F5-90F8-3FF6013358ED}" type="presOf" srcId="{CB57F2EC-E246-445B-9935-8F75B36F04D7}" destId="{97E0EB59-9C27-478E-B52E-09B746EC0D1D}" srcOrd="0" destOrd="0" presId="urn:microsoft.com/office/officeart/2005/8/layout/process3"/>
    <dgm:cxn modelId="{189E997D-82BF-49C9-AABF-F346013867ED}" srcId="{E100BC8B-1412-4DAB-BC12-959591CE41B4}" destId="{5A16F7FA-8479-4564-8B81-8080D024587B}" srcOrd="0" destOrd="0" parTransId="{2AA21F25-C468-4CAF-8395-E6BA4F59A546}" sibTransId="{AC5121F0-BD61-4099-9915-7A0007FD427A}"/>
    <dgm:cxn modelId="{A6B7A8F7-BE16-459D-852D-673B453DDBC6}" type="presOf" srcId="{A017BB2F-1624-44E6-AF0B-A86EDAEA6EFE}" destId="{63ACED86-53A1-4C67-BA05-D90346331FF7}" srcOrd="0"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DF31771C-F50B-400A-BFCD-3A2E3BC6BD83}" srcId="{A017BB2F-1624-44E6-AF0B-A86EDAEA6EFE}" destId="{09729E53-ADB6-49E6-A51E-90BF7C42CA61}" srcOrd="0" destOrd="0" parTransId="{B041202A-2ABE-4D7B-9A35-DD1E264CFB9D}" sibTransId="{DC3FC406-AD46-4E81-A440-31AD805ACCA4}"/>
    <dgm:cxn modelId="{A99DF75B-907D-4139-B117-1AE266E8156D}" type="presOf" srcId="{CB57F2EC-E246-445B-9935-8F75B36F04D7}" destId="{C1978EC7-1D07-46CE-960E-561A5ADD41C9}" srcOrd="1" destOrd="0" presId="urn:microsoft.com/office/officeart/2005/8/layout/process3"/>
    <dgm:cxn modelId="{D0FDBAEB-D386-4F64-87B2-6C5D7FD84D72}" type="presOf" srcId="{4092AB52-4CA7-49B1-B052-C695EB07159B}" destId="{4F28D4C9-BF3D-414A-8ACB-D94E47CC97A1}" srcOrd="1" destOrd="0" presId="urn:microsoft.com/office/officeart/2005/8/layout/process3"/>
    <dgm:cxn modelId="{CCDC1981-4E97-4F32-8038-C9506C8C1DBF}" type="presOf" srcId="{4E196973-7F7D-494A-BB4A-4A4D7B2FFA72}" destId="{1C5C6632-AA61-46F7-A636-2AAEE00E86C8}" srcOrd="0" destOrd="0" presId="urn:microsoft.com/office/officeart/2005/8/layout/process3"/>
    <dgm:cxn modelId="{6DD8B26E-F266-4038-B537-43EF729DBF69}" srcId="{CB57F2EC-E246-445B-9935-8F75B36F04D7}" destId="{4E196973-7F7D-494A-BB4A-4A4D7B2FFA72}" srcOrd="0" destOrd="0" parTransId="{AA6274A1-1EA5-4E22-B5A4-81A48244DA8B}" sibTransId="{160CBA3A-46DD-4D62-B509-04E28212FF7C}"/>
    <dgm:cxn modelId="{E36AE967-F49D-417A-882E-759A7A35D41D}" type="presOf" srcId="{5A16F7FA-8479-4564-8B81-8080D024587B}" destId="{27A22E0D-B14C-4455-A3C2-B3E8D4ACDA43}" srcOrd="0" destOrd="0" presId="urn:microsoft.com/office/officeart/2005/8/layout/process3"/>
    <dgm:cxn modelId="{6F7418DD-DBF5-4656-B42C-6782CB4DB718}" srcId="{5A16F7FA-8479-4564-8B81-8080D024587B}" destId="{743E523E-F6E9-4085-A585-F0219C672B6A}" srcOrd="0" destOrd="0" parTransId="{041FCEA3-F38C-4748-B083-9A0ACB79E814}" sibTransId="{771A0BCD-8155-465C-B2CE-5B2CA6D651F0}"/>
    <dgm:cxn modelId="{440E6F4A-5C27-4383-A1B3-2E29257F13D7}" type="presOf" srcId="{09729E53-ADB6-49E6-A51E-90BF7C42CA61}" destId="{725FCECF-E187-4FA2-A483-C31680A06C12}" srcOrd="0" destOrd="0" presId="urn:microsoft.com/office/officeart/2005/8/layout/process3"/>
    <dgm:cxn modelId="{F3A67A2E-EC12-45E1-B5D5-97CFC355F315}" type="presOf" srcId="{4092AB52-4CA7-49B1-B052-C695EB07159B}" destId="{76D48414-2E40-44B7-B99B-AB950F064C55}" srcOrd="0" destOrd="0" presId="urn:microsoft.com/office/officeart/2005/8/layout/process3"/>
    <dgm:cxn modelId="{E23491AE-C4E2-4EA0-809F-7D13E410AACB}" type="presOf" srcId="{AC5121F0-BD61-4099-9915-7A0007FD427A}" destId="{A9A96949-141D-4539-8F51-54E987EFE85B}" srcOrd="1" destOrd="0" presId="urn:microsoft.com/office/officeart/2005/8/layout/process3"/>
    <dgm:cxn modelId="{2B9542B3-1B9B-4F7A-99F8-2A997A24901A}" type="presOf" srcId="{5A16F7FA-8479-4564-8B81-8080D024587B}" destId="{D077A334-6A29-4FCC-B207-21484C148E35}" srcOrd="1"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6DF4B219-9D8A-4E16-B370-6669A1F42B49}" type="presOf" srcId="{AC5121F0-BD61-4099-9915-7A0007FD427A}" destId="{8BCE9ABB-79C1-450F-8B75-BB2DB3739FDB}" srcOrd="0" destOrd="0" presId="urn:microsoft.com/office/officeart/2005/8/layout/process3"/>
    <dgm:cxn modelId="{08AD850B-4E7E-4FB9-8B67-98F20DEA4323}" type="presOf" srcId="{743E523E-F6E9-4085-A585-F0219C672B6A}" destId="{21418A18-46F3-4EE6-8337-C93D1BDD5CC0}" srcOrd="0" destOrd="0" presId="urn:microsoft.com/office/officeart/2005/8/layout/process3"/>
    <dgm:cxn modelId="{C0D4D1A1-CFCA-4800-A38B-2999B0B7B7FA}" type="presOf" srcId="{A017BB2F-1624-44E6-AF0B-A86EDAEA6EFE}" destId="{598A4469-AEEF-47AF-AC22-AFC87E898CAF}" srcOrd="1" destOrd="0" presId="urn:microsoft.com/office/officeart/2005/8/layout/process3"/>
    <dgm:cxn modelId="{207FFA47-08AA-4F7D-A562-98ECAD42969C}" type="presOf" srcId="{E100BC8B-1412-4DAB-BC12-959591CE41B4}" destId="{A48D6AE0-BF34-4819-8D48-644F690E3398}" srcOrd="0" destOrd="0" presId="urn:microsoft.com/office/officeart/2005/8/layout/process3"/>
    <dgm:cxn modelId="{9F18D1E9-4CD4-49E9-B9B1-82C6FDF0CC9A}" type="presParOf" srcId="{A48D6AE0-BF34-4819-8D48-644F690E3398}" destId="{AC5ADF81-D9C6-47FB-BE25-4F3F067932BE}" srcOrd="0" destOrd="0" presId="urn:microsoft.com/office/officeart/2005/8/layout/process3"/>
    <dgm:cxn modelId="{3ED7994E-1974-4CC0-A33A-123C9F218B45}" type="presParOf" srcId="{AC5ADF81-D9C6-47FB-BE25-4F3F067932BE}" destId="{27A22E0D-B14C-4455-A3C2-B3E8D4ACDA43}" srcOrd="0" destOrd="0" presId="urn:microsoft.com/office/officeart/2005/8/layout/process3"/>
    <dgm:cxn modelId="{72359FCD-ED8F-4117-8F63-E85966F54F6B}" type="presParOf" srcId="{AC5ADF81-D9C6-47FB-BE25-4F3F067932BE}" destId="{D077A334-6A29-4FCC-B207-21484C148E35}" srcOrd="1" destOrd="0" presId="urn:microsoft.com/office/officeart/2005/8/layout/process3"/>
    <dgm:cxn modelId="{BA1C9E04-C22E-4894-9FAA-4003BA9C123D}" type="presParOf" srcId="{AC5ADF81-D9C6-47FB-BE25-4F3F067932BE}" destId="{21418A18-46F3-4EE6-8337-C93D1BDD5CC0}" srcOrd="2" destOrd="0" presId="urn:microsoft.com/office/officeart/2005/8/layout/process3"/>
    <dgm:cxn modelId="{0F1D8952-0415-49B3-A534-0DA59C47E1E0}" type="presParOf" srcId="{A48D6AE0-BF34-4819-8D48-644F690E3398}" destId="{8BCE9ABB-79C1-450F-8B75-BB2DB3739FDB}" srcOrd="1" destOrd="0" presId="urn:microsoft.com/office/officeart/2005/8/layout/process3"/>
    <dgm:cxn modelId="{06C3C114-B758-4C84-9ABD-9B09EFB7A217}" type="presParOf" srcId="{8BCE9ABB-79C1-450F-8B75-BB2DB3739FDB}" destId="{A9A96949-141D-4539-8F51-54E987EFE85B}" srcOrd="0" destOrd="0" presId="urn:microsoft.com/office/officeart/2005/8/layout/process3"/>
    <dgm:cxn modelId="{9DFC2675-B995-4D3A-9469-880ADDFB1510}" type="presParOf" srcId="{A48D6AE0-BF34-4819-8D48-644F690E3398}" destId="{06D7CC50-9784-49A5-A7D3-A43995ABEB10}" srcOrd="2" destOrd="0" presId="urn:microsoft.com/office/officeart/2005/8/layout/process3"/>
    <dgm:cxn modelId="{A85778AE-CB99-4C14-866F-325071887E11}" type="presParOf" srcId="{06D7CC50-9784-49A5-A7D3-A43995ABEB10}" destId="{63ACED86-53A1-4C67-BA05-D90346331FF7}" srcOrd="0" destOrd="0" presId="urn:microsoft.com/office/officeart/2005/8/layout/process3"/>
    <dgm:cxn modelId="{E7F1B966-FE14-4441-A686-360550DDC3EC}" type="presParOf" srcId="{06D7CC50-9784-49A5-A7D3-A43995ABEB10}" destId="{598A4469-AEEF-47AF-AC22-AFC87E898CAF}" srcOrd="1" destOrd="0" presId="urn:microsoft.com/office/officeart/2005/8/layout/process3"/>
    <dgm:cxn modelId="{05530E2F-9C08-40D9-96B9-2D73F7625332}" type="presParOf" srcId="{06D7CC50-9784-49A5-A7D3-A43995ABEB10}" destId="{725FCECF-E187-4FA2-A483-C31680A06C12}" srcOrd="2" destOrd="0" presId="urn:microsoft.com/office/officeart/2005/8/layout/process3"/>
    <dgm:cxn modelId="{0F824271-B5CF-4CF6-97B3-1900C87A9E69}" type="presParOf" srcId="{A48D6AE0-BF34-4819-8D48-644F690E3398}" destId="{76D48414-2E40-44B7-B99B-AB950F064C55}" srcOrd="3" destOrd="0" presId="urn:microsoft.com/office/officeart/2005/8/layout/process3"/>
    <dgm:cxn modelId="{42F2E2E1-1AE9-4D8A-A8E3-2C36953E9E75}" type="presParOf" srcId="{76D48414-2E40-44B7-B99B-AB950F064C55}" destId="{4F28D4C9-BF3D-414A-8ACB-D94E47CC97A1}" srcOrd="0" destOrd="0" presId="urn:microsoft.com/office/officeart/2005/8/layout/process3"/>
    <dgm:cxn modelId="{7BA4FD1D-7AB2-4E70-84FC-5C717AAB93E4}" type="presParOf" srcId="{A48D6AE0-BF34-4819-8D48-644F690E3398}" destId="{9B790126-6EEE-48F2-886B-3C0C80455A90}" srcOrd="4" destOrd="0" presId="urn:microsoft.com/office/officeart/2005/8/layout/process3"/>
    <dgm:cxn modelId="{ED087112-9C4C-4F88-BE16-DBB68B800D94}" type="presParOf" srcId="{9B790126-6EEE-48F2-886B-3C0C80455A90}" destId="{97E0EB59-9C27-478E-B52E-09B746EC0D1D}" srcOrd="0" destOrd="0" presId="urn:microsoft.com/office/officeart/2005/8/layout/process3"/>
    <dgm:cxn modelId="{14EFCDD7-E63C-4303-988A-AB50D59377CE}" type="presParOf" srcId="{9B790126-6EEE-48F2-886B-3C0C80455A90}" destId="{C1978EC7-1D07-46CE-960E-561A5ADD41C9}" srcOrd="1" destOrd="0" presId="urn:microsoft.com/office/officeart/2005/8/layout/process3"/>
    <dgm:cxn modelId="{00C4F4A8-2F0E-4EED-B7E0-7E1B1454A676}" type="presParOf" srcId="{9B790126-6EEE-48F2-886B-3C0C80455A90}" destId="{1C5C6632-AA61-46F7-A636-2AAEE00E86C8}"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urvedList" loCatId="list" qsTypeId="urn:microsoft.com/office/officeart/2005/8/quickstyle/simple4" qsCatId="simple" csTypeId="urn:microsoft.com/office/officeart/2005/8/colors/accent6_2" csCatId="accent6"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23CCBC8-2F1B-4A55-8496-E5E573D4FF8D}" type="pres">
      <dgm:prSet presAssocID="{3E98D307-BFAA-4D97-9DC9-EE6AB3EA965A}" presName="Name0" presStyleCnt="0">
        <dgm:presLayoutVars>
          <dgm:chMax val="7"/>
          <dgm:chPref val="7"/>
          <dgm:dir/>
        </dgm:presLayoutVars>
      </dgm:prSet>
      <dgm:spPr/>
    </dgm:pt>
    <dgm:pt modelId="{82519F0F-CD37-42CD-A961-C22535192325}" type="pres">
      <dgm:prSet presAssocID="{3E98D307-BFAA-4D97-9DC9-EE6AB3EA965A}" presName="Name1" presStyleCnt="0"/>
      <dgm:spPr/>
    </dgm:pt>
    <dgm:pt modelId="{D2ABE296-1622-4604-A128-B7A523156CC2}" type="pres">
      <dgm:prSet presAssocID="{3E98D307-BFAA-4D97-9DC9-EE6AB3EA965A}" presName="cycle" presStyleCnt="0"/>
      <dgm:spPr/>
    </dgm:pt>
    <dgm:pt modelId="{1A44EAC0-957E-4C42-ACB0-3CED76FE0390}" type="pres">
      <dgm:prSet presAssocID="{3E98D307-BFAA-4D97-9DC9-EE6AB3EA965A}" presName="srcNode" presStyleLbl="node1" presStyleIdx="0" presStyleCnt="6"/>
      <dgm:spPr/>
    </dgm:pt>
    <dgm:pt modelId="{3D908702-7D10-45B1-B903-19A82C439876}" type="pres">
      <dgm:prSet presAssocID="{3E98D307-BFAA-4D97-9DC9-EE6AB3EA965A}" presName="conn" presStyleLbl="parChTrans1D2" presStyleIdx="0" presStyleCnt="1"/>
      <dgm:spPr/>
      <dgm:t>
        <a:bodyPr/>
        <a:lstStyle/>
        <a:p>
          <a:endParaRPr lang="pl-PL"/>
        </a:p>
      </dgm:t>
    </dgm:pt>
    <dgm:pt modelId="{CDD71307-0FD8-4810-9B39-3B377DCB2B74}" type="pres">
      <dgm:prSet presAssocID="{3E98D307-BFAA-4D97-9DC9-EE6AB3EA965A}" presName="extraNode" presStyleLbl="node1" presStyleIdx="0" presStyleCnt="6"/>
      <dgm:spPr/>
    </dgm:pt>
    <dgm:pt modelId="{798E172D-FCA5-442C-8F31-56917B6A7AB1}" type="pres">
      <dgm:prSet presAssocID="{3E98D307-BFAA-4D97-9DC9-EE6AB3EA965A}" presName="dstNode" presStyleLbl="node1" presStyleIdx="0" presStyleCnt="6"/>
      <dgm:spPr/>
    </dgm:pt>
    <dgm:pt modelId="{F8D606A3-99F8-4D9A-920A-8FACBFD8DD33}" type="pres">
      <dgm:prSet presAssocID="{D8063049-7493-41D4-B1CC-A03AC1B1AFDC}" presName="text_1" presStyleLbl="node1" presStyleIdx="0" presStyleCnt="6">
        <dgm:presLayoutVars>
          <dgm:bulletEnabled val="1"/>
        </dgm:presLayoutVars>
      </dgm:prSet>
      <dgm:spPr/>
      <dgm:t>
        <a:bodyPr/>
        <a:lstStyle/>
        <a:p>
          <a:endParaRPr lang="pl-PL"/>
        </a:p>
      </dgm:t>
    </dgm:pt>
    <dgm:pt modelId="{180EA46C-1132-454E-AC4E-9EDEAE9CF53A}" type="pres">
      <dgm:prSet presAssocID="{D8063049-7493-41D4-B1CC-A03AC1B1AFDC}" presName="accent_1" presStyleCnt="0"/>
      <dgm:spPr/>
    </dgm:pt>
    <dgm:pt modelId="{94554F42-DE56-4109-BC6A-92BE7899529F}" type="pres">
      <dgm:prSet presAssocID="{D8063049-7493-41D4-B1CC-A03AC1B1AFDC}" presName="accentRepeatNode" presStyleLbl="solidFgAcc1" presStyleIdx="0" presStyleCnt="6"/>
      <dgm:spPr/>
    </dgm:pt>
    <dgm:pt modelId="{080C73D3-2D7A-407A-8245-04D8D04114FE}" type="pres">
      <dgm:prSet presAssocID="{EDC471C4-26D6-4ABB-A2F2-0A4B2A2468B3}" presName="text_2" presStyleLbl="node1" presStyleIdx="1" presStyleCnt="6">
        <dgm:presLayoutVars>
          <dgm:bulletEnabled val="1"/>
        </dgm:presLayoutVars>
      </dgm:prSet>
      <dgm:spPr/>
      <dgm:t>
        <a:bodyPr/>
        <a:lstStyle/>
        <a:p>
          <a:endParaRPr lang="pl-PL"/>
        </a:p>
      </dgm:t>
    </dgm:pt>
    <dgm:pt modelId="{5BA5A1C6-0070-4D0E-9BA9-DD9C9E2A37B3}" type="pres">
      <dgm:prSet presAssocID="{EDC471C4-26D6-4ABB-A2F2-0A4B2A2468B3}" presName="accent_2" presStyleCnt="0"/>
      <dgm:spPr/>
    </dgm:pt>
    <dgm:pt modelId="{3E17AD32-3928-41CE-ACCA-BA24CD63FAE3}" type="pres">
      <dgm:prSet presAssocID="{EDC471C4-26D6-4ABB-A2F2-0A4B2A2468B3}" presName="accentRepeatNode" presStyleLbl="solidFgAcc1" presStyleIdx="1" presStyleCnt="6"/>
      <dgm:spPr/>
    </dgm:pt>
    <dgm:pt modelId="{B0000F42-2489-401C-8031-7FA54B60B655}" type="pres">
      <dgm:prSet presAssocID="{2272E22D-0414-47B6-B861-2A354CA76915}" presName="text_3" presStyleLbl="node1" presStyleIdx="2" presStyleCnt="6">
        <dgm:presLayoutVars>
          <dgm:bulletEnabled val="1"/>
        </dgm:presLayoutVars>
      </dgm:prSet>
      <dgm:spPr/>
      <dgm:t>
        <a:bodyPr/>
        <a:lstStyle/>
        <a:p>
          <a:endParaRPr lang="pl-PL"/>
        </a:p>
      </dgm:t>
    </dgm:pt>
    <dgm:pt modelId="{6CDA13A6-B727-4644-A2F6-110AFF0C7F97}" type="pres">
      <dgm:prSet presAssocID="{2272E22D-0414-47B6-B861-2A354CA76915}" presName="accent_3" presStyleCnt="0"/>
      <dgm:spPr/>
    </dgm:pt>
    <dgm:pt modelId="{E033D96B-B6DE-4027-8630-5ACC7E0F9CDF}" type="pres">
      <dgm:prSet presAssocID="{2272E22D-0414-47B6-B861-2A354CA76915}" presName="accentRepeatNode" presStyleLbl="solidFgAcc1" presStyleIdx="2" presStyleCnt="6"/>
      <dgm:spPr/>
    </dgm:pt>
    <dgm:pt modelId="{B275D8F1-9D6E-4C10-8618-D04424235929}" type="pres">
      <dgm:prSet presAssocID="{10F0BCA8-E511-4366-A71A-BC7B3C73FA8B}" presName="text_4" presStyleLbl="node1" presStyleIdx="3" presStyleCnt="6">
        <dgm:presLayoutVars>
          <dgm:bulletEnabled val="1"/>
        </dgm:presLayoutVars>
      </dgm:prSet>
      <dgm:spPr/>
      <dgm:t>
        <a:bodyPr/>
        <a:lstStyle/>
        <a:p>
          <a:endParaRPr lang="pl-PL"/>
        </a:p>
      </dgm:t>
    </dgm:pt>
    <dgm:pt modelId="{4FC38436-B6A2-4976-8366-F43FC2571368}" type="pres">
      <dgm:prSet presAssocID="{10F0BCA8-E511-4366-A71A-BC7B3C73FA8B}" presName="accent_4" presStyleCnt="0"/>
      <dgm:spPr/>
    </dgm:pt>
    <dgm:pt modelId="{830C0912-B391-4621-9415-D1C9F5D53669}" type="pres">
      <dgm:prSet presAssocID="{10F0BCA8-E511-4366-A71A-BC7B3C73FA8B}" presName="accentRepeatNode" presStyleLbl="solidFgAcc1" presStyleIdx="3" presStyleCnt="6"/>
      <dgm:spPr/>
    </dgm:pt>
    <dgm:pt modelId="{6F08F365-D66F-4F57-9430-FAEFDC50D6BA}" type="pres">
      <dgm:prSet presAssocID="{F893FA8B-B776-4162-A91B-B82610C26CE4}" presName="text_5" presStyleLbl="node1" presStyleIdx="4" presStyleCnt="6">
        <dgm:presLayoutVars>
          <dgm:bulletEnabled val="1"/>
        </dgm:presLayoutVars>
      </dgm:prSet>
      <dgm:spPr/>
      <dgm:t>
        <a:bodyPr/>
        <a:lstStyle/>
        <a:p>
          <a:endParaRPr lang="pl-PL"/>
        </a:p>
      </dgm:t>
    </dgm:pt>
    <dgm:pt modelId="{C0CF966F-041F-49D7-9D52-58C76540FFC5}" type="pres">
      <dgm:prSet presAssocID="{F893FA8B-B776-4162-A91B-B82610C26CE4}" presName="accent_5" presStyleCnt="0"/>
      <dgm:spPr/>
    </dgm:pt>
    <dgm:pt modelId="{AAECE979-77C8-4F81-AAC9-49265C53D817}" type="pres">
      <dgm:prSet presAssocID="{F893FA8B-B776-4162-A91B-B82610C26CE4}" presName="accentRepeatNode" presStyleLbl="solidFgAcc1" presStyleIdx="4" presStyleCnt="6"/>
      <dgm:spPr/>
    </dgm:pt>
    <dgm:pt modelId="{F0E3F4B5-27F7-4E85-BC25-5B7F20DB114B}" type="pres">
      <dgm:prSet presAssocID="{35C7B276-D57D-4FF4-8F0C-B99055EA1493}" presName="text_6" presStyleLbl="node1" presStyleIdx="5" presStyleCnt="6">
        <dgm:presLayoutVars>
          <dgm:bulletEnabled val="1"/>
        </dgm:presLayoutVars>
      </dgm:prSet>
      <dgm:spPr/>
      <dgm:t>
        <a:bodyPr/>
        <a:lstStyle/>
        <a:p>
          <a:endParaRPr lang="pl-PL"/>
        </a:p>
      </dgm:t>
    </dgm:pt>
    <dgm:pt modelId="{751123BE-9568-4562-8D80-A1AB80DC9570}" type="pres">
      <dgm:prSet presAssocID="{35C7B276-D57D-4FF4-8F0C-B99055EA1493}" presName="accent_6" presStyleCnt="0"/>
      <dgm:spPr/>
    </dgm:pt>
    <dgm:pt modelId="{225753BC-5C0A-4441-A542-9536C6C46CE6}" type="pres">
      <dgm:prSet presAssocID="{35C7B276-D57D-4FF4-8F0C-B99055EA1493}" presName="accentRepeatNode" presStyleLbl="solidFgAcc1" presStyleIdx="5" presStyleCnt="6"/>
      <dgm:spPr/>
    </dgm:pt>
  </dgm:ptLst>
  <dgm:cxnLst>
    <dgm:cxn modelId="{35385488-1A67-4C49-A04F-29E1D9D14CDE}" type="presOf" srcId="{F893FA8B-B776-4162-A91B-B82610C26CE4}" destId="{6F08F365-D66F-4F57-9430-FAEFDC50D6BA}" srcOrd="0" destOrd="0" presId="urn:microsoft.com/office/officeart/2008/layout/VerticalCurvedList"/>
    <dgm:cxn modelId="{0B6BFC37-AD35-438C-A575-3E7116B3465D}" type="presOf" srcId="{D8063049-7493-41D4-B1CC-A03AC1B1AFDC}" destId="{F8D606A3-99F8-4D9A-920A-8FACBFD8DD33}" srcOrd="0" destOrd="0" presId="urn:microsoft.com/office/officeart/2008/layout/VerticalCurvedList"/>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8FFAF2E2-A8FE-4C31-BAB1-DE1BC3F2A4B4}" type="presOf" srcId="{EDC471C4-26D6-4ABB-A2F2-0A4B2A2468B3}" destId="{080C73D3-2D7A-407A-8245-04D8D04114FE}" srcOrd="0" destOrd="0" presId="urn:microsoft.com/office/officeart/2008/layout/VerticalCurvedList"/>
    <dgm:cxn modelId="{2D05BC15-474C-4D06-A657-5F1297CCA25D}" type="presOf" srcId="{3E98D307-BFAA-4D97-9DC9-EE6AB3EA965A}" destId="{623CCBC8-2F1B-4A55-8496-E5E573D4FF8D}" srcOrd="0" destOrd="0" presId="urn:microsoft.com/office/officeart/2008/layout/VerticalCurvedList"/>
    <dgm:cxn modelId="{3067828F-CA21-42C5-88BF-695C470ACE8D}" type="presOf" srcId="{35C7B276-D57D-4FF4-8F0C-B99055EA1493}" destId="{F0E3F4B5-27F7-4E85-BC25-5B7F20DB114B}" srcOrd="0" destOrd="0" presId="urn:microsoft.com/office/officeart/2008/layout/VerticalCurvedList"/>
    <dgm:cxn modelId="{FE4CC663-D2E6-493E-B566-95B8B5323760}" type="presOf" srcId="{2272E22D-0414-47B6-B861-2A354CA76915}" destId="{B0000F42-2489-401C-8031-7FA54B60B655}" srcOrd="0" destOrd="0" presId="urn:microsoft.com/office/officeart/2008/layout/VerticalCurvedList"/>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F8BCBCD2-0DE5-4B08-B53E-80EBC99F500B}" srcId="{3E98D307-BFAA-4D97-9DC9-EE6AB3EA965A}" destId="{F893FA8B-B776-4162-A91B-B82610C26CE4}" srcOrd="4" destOrd="0" parTransId="{34B0437A-3CC7-4168-B0D6-2D396C807ABC}" sibTransId="{70460CDA-86E6-43F1-92F3-635305F86151}"/>
    <dgm:cxn modelId="{42F7E2A3-9F3B-4A7F-821A-9CFC74B89AE0}" type="presOf" srcId="{10F0BCA8-E511-4366-A71A-BC7B3C73FA8B}" destId="{B275D8F1-9D6E-4C10-8618-D04424235929}" srcOrd="0" destOrd="0" presId="urn:microsoft.com/office/officeart/2008/layout/VerticalCurvedList"/>
    <dgm:cxn modelId="{4CC1E9AB-A76F-44E1-8205-6EA4C494E6BA}" type="presOf" srcId="{FC0669D5-0C79-403E-9A37-22B82EF431F3}" destId="{3D908702-7D10-45B1-B903-19A82C439876}" srcOrd="0" destOrd="0" presId="urn:microsoft.com/office/officeart/2008/layout/VerticalCurvedList"/>
    <dgm:cxn modelId="{E97D67C7-F208-4766-A435-AACF245017E7}" srcId="{3E98D307-BFAA-4D97-9DC9-EE6AB3EA965A}" destId="{35C7B276-D57D-4FF4-8F0C-B99055EA1493}" srcOrd="5" destOrd="0" parTransId="{CF2AC14E-E4E2-4BED-9076-281CA7F4EEC5}" sibTransId="{DA374BE0-E313-4613-9F6C-6C2209C0AFB8}"/>
    <dgm:cxn modelId="{FFB414A0-7DF8-4949-825A-775832F7B28E}" type="presParOf" srcId="{623CCBC8-2F1B-4A55-8496-E5E573D4FF8D}" destId="{82519F0F-CD37-42CD-A961-C22535192325}" srcOrd="0" destOrd="0" presId="urn:microsoft.com/office/officeart/2008/layout/VerticalCurvedList"/>
    <dgm:cxn modelId="{7AADF9EE-D195-4DE1-92B8-3DCDAA21DB52}" type="presParOf" srcId="{82519F0F-CD37-42CD-A961-C22535192325}" destId="{D2ABE296-1622-4604-A128-B7A523156CC2}" srcOrd="0" destOrd="0" presId="urn:microsoft.com/office/officeart/2008/layout/VerticalCurvedList"/>
    <dgm:cxn modelId="{8486FCFD-E3C0-4D73-9E0E-7238A28722D3}" type="presParOf" srcId="{D2ABE296-1622-4604-A128-B7A523156CC2}" destId="{1A44EAC0-957E-4C42-ACB0-3CED76FE0390}" srcOrd="0" destOrd="0" presId="urn:microsoft.com/office/officeart/2008/layout/VerticalCurvedList"/>
    <dgm:cxn modelId="{51AFDCCB-1D58-46E9-BB24-BE3FC55A9F9B}" type="presParOf" srcId="{D2ABE296-1622-4604-A128-B7A523156CC2}" destId="{3D908702-7D10-45B1-B903-19A82C439876}" srcOrd="1" destOrd="0" presId="urn:microsoft.com/office/officeart/2008/layout/VerticalCurvedList"/>
    <dgm:cxn modelId="{697E2741-CCBE-4CA9-8F09-90D96C523CF6}" type="presParOf" srcId="{D2ABE296-1622-4604-A128-B7A523156CC2}" destId="{CDD71307-0FD8-4810-9B39-3B377DCB2B74}" srcOrd="2" destOrd="0" presId="urn:microsoft.com/office/officeart/2008/layout/VerticalCurvedList"/>
    <dgm:cxn modelId="{652E30C9-78CD-47E4-B3A5-54C5F9BA6E65}" type="presParOf" srcId="{D2ABE296-1622-4604-A128-B7A523156CC2}" destId="{798E172D-FCA5-442C-8F31-56917B6A7AB1}" srcOrd="3" destOrd="0" presId="urn:microsoft.com/office/officeart/2008/layout/VerticalCurvedList"/>
    <dgm:cxn modelId="{A8195A19-6808-4ECB-A848-12760B609744}" type="presParOf" srcId="{82519F0F-CD37-42CD-A961-C22535192325}" destId="{F8D606A3-99F8-4D9A-920A-8FACBFD8DD33}" srcOrd="1" destOrd="0" presId="urn:microsoft.com/office/officeart/2008/layout/VerticalCurvedList"/>
    <dgm:cxn modelId="{3FAA88C8-94A3-462E-870B-12EF4CF207B5}" type="presParOf" srcId="{82519F0F-CD37-42CD-A961-C22535192325}" destId="{180EA46C-1132-454E-AC4E-9EDEAE9CF53A}" srcOrd="2" destOrd="0" presId="urn:microsoft.com/office/officeart/2008/layout/VerticalCurvedList"/>
    <dgm:cxn modelId="{1D028A7D-A3A1-4267-B102-B7CDAC603992}" type="presParOf" srcId="{180EA46C-1132-454E-AC4E-9EDEAE9CF53A}" destId="{94554F42-DE56-4109-BC6A-92BE7899529F}" srcOrd="0" destOrd="0" presId="urn:microsoft.com/office/officeart/2008/layout/VerticalCurvedList"/>
    <dgm:cxn modelId="{690C1A83-9116-423A-B3EA-2C868EE0CC04}" type="presParOf" srcId="{82519F0F-CD37-42CD-A961-C22535192325}" destId="{080C73D3-2D7A-407A-8245-04D8D04114FE}" srcOrd="3" destOrd="0" presId="urn:microsoft.com/office/officeart/2008/layout/VerticalCurvedList"/>
    <dgm:cxn modelId="{96FB6077-125B-4693-BD68-F449E3ADE039}" type="presParOf" srcId="{82519F0F-CD37-42CD-A961-C22535192325}" destId="{5BA5A1C6-0070-4D0E-9BA9-DD9C9E2A37B3}" srcOrd="4" destOrd="0" presId="urn:microsoft.com/office/officeart/2008/layout/VerticalCurvedList"/>
    <dgm:cxn modelId="{0E5F377C-05C5-4F2C-A9EE-AC4525377329}" type="presParOf" srcId="{5BA5A1C6-0070-4D0E-9BA9-DD9C9E2A37B3}" destId="{3E17AD32-3928-41CE-ACCA-BA24CD63FAE3}" srcOrd="0" destOrd="0" presId="urn:microsoft.com/office/officeart/2008/layout/VerticalCurvedList"/>
    <dgm:cxn modelId="{DBBC6C53-109C-4794-AC0D-BF8A22B7ED0B}" type="presParOf" srcId="{82519F0F-CD37-42CD-A961-C22535192325}" destId="{B0000F42-2489-401C-8031-7FA54B60B655}" srcOrd="5" destOrd="0" presId="urn:microsoft.com/office/officeart/2008/layout/VerticalCurvedList"/>
    <dgm:cxn modelId="{0A462209-9A5A-4F8C-A158-338CB33DDE69}" type="presParOf" srcId="{82519F0F-CD37-42CD-A961-C22535192325}" destId="{6CDA13A6-B727-4644-A2F6-110AFF0C7F97}" srcOrd="6" destOrd="0" presId="urn:microsoft.com/office/officeart/2008/layout/VerticalCurvedList"/>
    <dgm:cxn modelId="{905798A0-D2C6-47B1-BF0D-0090A702B186}" type="presParOf" srcId="{6CDA13A6-B727-4644-A2F6-110AFF0C7F97}" destId="{E033D96B-B6DE-4027-8630-5ACC7E0F9CDF}" srcOrd="0" destOrd="0" presId="urn:microsoft.com/office/officeart/2008/layout/VerticalCurvedList"/>
    <dgm:cxn modelId="{A7439E6F-6DAA-4DEE-93C8-035982ADB246}" type="presParOf" srcId="{82519F0F-CD37-42CD-A961-C22535192325}" destId="{B275D8F1-9D6E-4C10-8618-D04424235929}" srcOrd="7" destOrd="0" presId="urn:microsoft.com/office/officeart/2008/layout/VerticalCurvedList"/>
    <dgm:cxn modelId="{0C00750B-D144-451A-B622-6767A3FEADC6}" type="presParOf" srcId="{82519F0F-CD37-42CD-A961-C22535192325}" destId="{4FC38436-B6A2-4976-8366-F43FC2571368}" srcOrd="8" destOrd="0" presId="urn:microsoft.com/office/officeart/2008/layout/VerticalCurvedList"/>
    <dgm:cxn modelId="{73D5F5E2-BC28-4E1B-A74D-CC6217372533}" type="presParOf" srcId="{4FC38436-B6A2-4976-8366-F43FC2571368}" destId="{830C0912-B391-4621-9415-D1C9F5D53669}" srcOrd="0" destOrd="0" presId="urn:microsoft.com/office/officeart/2008/layout/VerticalCurvedList"/>
    <dgm:cxn modelId="{ECEEEA97-6413-4479-8A06-7ACBC8BB258E}" type="presParOf" srcId="{82519F0F-CD37-42CD-A961-C22535192325}" destId="{6F08F365-D66F-4F57-9430-FAEFDC50D6BA}" srcOrd="9" destOrd="0" presId="urn:microsoft.com/office/officeart/2008/layout/VerticalCurvedList"/>
    <dgm:cxn modelId="{A36865E8-7171-4410-BDCA-90376B915259}" type="presParOf" srcId="{82519F0F-CD37-42CD-A961-C22535192325}" destId="{C0CF966F-041F-49D7-9D52-58C76540FFC5}" srcOrd="10" destOrd="0" presId="urn:microsoft.com/office/officeart/2008/layout/VerticalCurvedList"/>
    <dgm:cxn modelId="{F7CFA78D-A755-401E-BB0D-4D9AE51DBE71}" type="presParOf" srcId="{C0CF966F-041F-49D7-9D52-58C76540FFC5}" destId="{AAECE979-77C8-4F81-AAC9-49265C53D817}" srcOrd="0" destOrd="0" presId="urn:microsoft.com/office/officeart/2008/layout/VerticalCurvedList"/>
    <dgm:cxn modelId="{426D5A5F-F379-4B2B-8DB0-5BFCEA40B419}" type="presParOf" srcId="{82519F0F-CD37-42CD-A961-C22535192325}" destId="{F0E3F4B5-27F7-4E85-BC25-5B7F20DB114B}" srcOrd="11" destOrd="0" presId="urn:microsoft.com/office/officeart/2008/layout/VerticalCurvedList"/>
    <dgm:cxn modelId="{957EB6BB-4891-4E7E-8FB2-C7A8CE997F5C}" type="presParOf" srcId="{82519F0F-CD37-42CD-A961-C22535192325}" destId="{751123BE-9568-4562-8D80-A1AB80DC9570}" srcOrd="12" destOrd="0" presId="urn:microsoft.com/office/officeart/2008/layout/VerticalCurvedList"/>
    <dgm:cxn modelId="{1E6EC0E3-ED99-4628-84A1-EBBDDA4B4E03}" type="presParOf" srcId="{751123BE-9568-4562-8D80-A1AB80DC9570}" destId="{225753BC-5C0A-4441-A542-9536C6C46CE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pPr/>
              <a:t>9/22/2021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pPr/>
              <a:t>9/22/2021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9/22/2021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9/22/2021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cLVCGEmkJs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procobot.com/automatyzacja-magazynu-jak-usprawnic-procesy-i-zwiekszyc-wydajnosc/" TargetMode="External"/><Relationship Id="rId3" Type="http://schemas.openxmlformats.org/officeDocument/2006/relationships/hyperlink" Target="https://www.bankier.pl/wiadomosc/Amazon-odstapi-od-pelnej-automatyzacji-magazynow-7661870.html" TargetMode="External"/><Relationship Id="rId7" Type="http://schemas.openxmlformats.org/officeDocument/2006/relationships/hyperlink" Target="https://promag.pl/Kiedy_warto_przejsc_na_automatyczne_skladowanie,10515.html" TargetMode="External"/><Relationship Id="rId2" Type="http://schemas.openxmlformats.org/officeDocument/2006/relationships/hyperlink" Target="https://pl.wikipedia.org/wiki/Amazon.com" TargetMode="External"/><Relationship Id="rId1" Type="http://schemas.openxmlformats.org/officeDocument/2006/relationships/slideLayout" Target="../slideLayouts/slideLayout2.xml"/><Relationship Id="rId6" Type="http://schemas.openxmlformats.org/officeDocument/2006/relationships/hyperlink" Target="https://wroclaw.wyborcza.pl/wroclaw/51,35771,26617559.html?i=0" TargetMode="External"/><Relationship Id="rId5" Type="http://schemas.openxmlformats.org/officeDocument/2006/relationships/hyperlink" Target="https://wyborcza.biz/biznes/7,177150,26650964,najmniej-wydajni-w-amazonie-wybierani-sa-po-pierwszej-godzinie.html?disableRedirects=true" TargetMode="External"/><Relationship Id="rId4" Type="http://schemas.openxmlformats.org/officeDocument/2006/relationships/hyperlink" Target="https://iautomatyka.pl/amazon-warehouse-robots-zautomatyzowany-magazyn-amazona/" TargetMode="External"/><Relationship Id="rId9" Type="http://schemas.openxmlformats.org/officeDocument/2006/relationships/hyperlink" Target="https://www.geekweek.pl/news/2020-09-30/wypadki-w-zautomatyzowanych-magazynach-amazona-to-przykra-codziennosc/"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7" name="Rectangle 136">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638620" y="863695"/>
            <a:ext cx="3511233" cy="3779995"/>
          </a:xfrm>
        </p:spPr>
        <p:txBody>
          <a:bodyPr anchor="ctr">
            <a:normAutofit/>
          </a:bodyPr>
          <a:lstStyle/>
          <a:p>
            <a:pPr lvl="0"/>
            <a:r>
              <a:rPr lang="pl-PL" sz="2800" dirty="0"/>
              <a:t>Automatyzacja w magazynie</a:t>
            </a:r>
          </a:p>
        </p:txBody>
      </p:sp>
      <p:sp>
        <p:nvSpPr>
          <p:cNvPr id="139" name="Rectangle 138">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pole tekstowe 7">
            <a:extLst>
              <a:ext uri="{FF2B5EF4-FFF2-40B4-BE49-F238E27FC236}">
                <a16:creationId xmlns:a16="http://schemas.microsoft.com/office/drawing/2014/main" xmlns="" id="{9724FE5A-EEA7-4595-9895-107D5C19B23A}"/>
              </a:ext>
            </a:extLst>
          </p:cNvPr>
          <p:cNvSpPr txBox="1"/>
          <p:nvPr/>
        </p:nvSpPr>
        <p:spPr>
          <a:xfrm>
            <a:off x="638620" y="3605740"/>
            <a:ext cx="6096000" cy="369332"/>
          </a:xfrm>
          <a:prstGeom prst="rect">
            <a:avLst/>
          </a:prstGeom>
          <a:noFill/>
        </p:spPr>
        <p:txBody>
          <a:bodyPr wrap="square">
            <a:spAutoFit/>
          </a:bodyPr>
          <a:lstStyle/>
          <a:p>
            <a:r>
              <a:rPr lang="pl-PL" dirty="0"/>
              <a:t>na przykładzie firmy Amazon</a:t>
            </a:r>
          </a:p>
        </p:txBody>
      </p:sp>
      <p:pic>
        <p:nvPicPr>
          <p:cNvPr id="1028" name="Picture 4" descr="Magazyn własny czy fulfillment – co wybrać? - ecommerce dopasowany do Ciebie">
            <a:extLst>
              <a:ext uri="{FF2B5EF4-FFF2-40B4-BE49-F238E27FC236}">
                <a16:creationId xmlns:a16="http://schemas.microsoft.com/office/drawing/2014/main" xmlns="" id="{89FEEF74-CD48-4B47-8BB5-201A53DE9D5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0"/>
            <a:ext cx="9905999"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EOG logo"/>
          <p:cNvPicPr>
            <a:picLocks noChangeAspect="1" noChangeArrowheads="1"/>
          </p:cNvPicPr>
          <p:nvPr/>
        </p:nvPicPr>
        <p:blipFill>
          <a:blip r:embed="rId3" cstate="print"/>
          <a:srcRect/>
          <a:stretch>
            <a:fillRect/>
          </a:stretch>
        </p:blipFill>
        <p:spPr bwMode="auto">
          <a:xfrm>
            <a:off x="10912841" y="5847126"/>
            <a:ext cx="1279159" cy="896329"/>
          </a:xfrm>
          <a:prstGeom prst="rect">
            <a:avLst/>
          </a:prstGeom>
          <a:noFill/>
        </p:spPr>
      </p:pic>
    </p:spTree>
    <p:extLst>
      <p:ext uri="{BB962C8B-B14F-4D97-AF65-F5344CB8AC3E}">
        <p14:creationId xmlns="" xmlns:p14="http://schemas.microsoft.com/office/powerpoint/2010/main" val="2514764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385158" y="548640"/>
            <a:ext cx="10679810"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pl-PL" b="1" dirty="0">
                <a:solidFill>
                  <a:schemeClr val="tx1">
                    <a:lumMod val="75000"/>
                    <a:lumOff val="25000"/>
                  </a:schemeClr>
                </a:solidFill>
              </a:rPr>
              <a:t>E</a:t>
            </a:r>
            <a:r>
              <a:rPr lang="en-US" b="1" dirty="0">
                <a:solidFill>
                  <a:schemeClr val="tx1">
                    <a:lumMod val="75000"/>
                    <a:lumOff val="25000"/>
                  </a:schemeClr>
                </a:solidFill>
              </a:rPr>
              <a:t>tap 3 </a:t>
            </a:r>
            <a:r>
              <a:rPr lang="en-US" dirty="0" err="1">
                <a:solidFill>
                  <a:schemeClr val="tx1">
                    <a:lumMod val="75000"/>
                    <a:lumOff val="25000"/>
                  </a:schemeClr>
                </a:solidFill>
              </a:rPr>
              <a:t>dyskusja</a:t>
            </a:r>
            <a:endParaRPr lang="en-US" dirty="0">
              <a:solidFill>
                <a:schemeClr val="tx1">
                  <a:lumMod val="75000"/>
                  <a:lumOff val="25000"/>
                </a:schemeClr>
              </a:solidFill>
            </a:endParaRPr>
          </a:p>
          <a:p>
            <a:pPr lvl="0" defTabSz="457200">
              <a:spcBef>
                <a:spcPct val="20000"/>
              </a:spcBef>
              <a:spcAft>
                <a:spcPts val="600"/>
              </a:spcAft>
              <a:buClr>
                <a:schemeClr val="accent1"/>
              </a:buClr>
              <a:buSzPct val="92000"/>
            </a:pP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r>
              <a:rPr lang="pl-PL" dirty="0">
                <a:solidFill>
                  <a:schemeClr val="tx1">
                    <a:lumMod val="75000"/>
                    <a:lumOff val="25000"/>
                  </a:schemeClr>
                </a:solidFill>
              </a:rPr>
              <a:t>I wyrobić sonie zdanie zarówno w kwestiach technicznych organizacyjnych jak i praw pracowniczych. </a:t>
            </a: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a:solidFill>
                  <a:schemeClr val="tx1">
                    <a:lumMod val="75000"/>
                    <a:lumOff val="25000"/>
                  </a:schemeClr>
                </a:solidFill>
              </a:rPr>
              <a:t>Temat naszej dyskusji ubierzmy w pytanie:</a:t>
            </a:r>
          </a:p>
          <a:p>
            <a:pPr lvl="1" defTabSz="457200">
              <a:spcBef>
                <a:spcPct val="20000"/>
              </a:spcBef>
              <a:spcAft>
                <a:spcPts val="600"/>
              </a:spcAft>
              <a:buClr>
                <a:schemeClr val="accent1"/>
              </a:buClr>
              <a:buSzPct val="92000"/>
            </a:pPr>
            <a:endParaRPr lang="pl-PL" dirty="0">
              <a:solidFill>
                <a:schemeClr val="tx1">
                  <a:lumMod val="75000"/>
                  <a:lumOff val="25000"/>
                </a:schemeClr>
              </a:solidFill>
            </a:endParaRPr>
          </a:p>
        </p:txBody>
      </p:sp>
      <p:sp>
        <p:nvSpPr>
          <p:cNvPr id="2" name="Prostokąt 1">
            <a:extLst>
              <a:ext uri="{FF2B5EF4-FFF2-40B4-BE49-F238E27FC236}">
                <a16:creationId xmlns:a16="http://schemas.microsoft.com/office/drawing/2014/main" xmlns="" id="{A35B05B2-78C9-40A6-85F1-9C7D2D3D63F9}"/>
              </a:ext>
            </a:extLst>
          </p:cNvPr>
          <p:cNvSpPr/>
          <p:nvPr/>
        </p:nvSpPr>
        <p:spPr>
          <a:xfrm>
            <a:off x="5143500" y="3096534"/>
            <a:ext cx="7048500" cy="3416320"/>
          </a:xfrm>
          <a:prstGeom prst="rect">
            <a:avLst/>
          </a:prstGeom>
          <a:noFill/>
        </p:spPr>
        <p:txBody>
          <a:bodyPr wrap="square" lIns="91440" tIns="45720" rIns="91440" bIns="45720">
            <a:spAutoFit/>
          </a:bodyPr>
          <a:lstStyle/>
          <a:p>
            <a:pPr algn="ctr"/>
            <a:r>
              <a:rPr lang="pl-PL" sz="5400" b="1" dirty="0">
                <a:ln w="22225">
                  <a:solidFill>
                    <a:schemeClr val="accent2"/>
                  </a:solidFill>
                  <a:prstDash val="solid"/>
                </a:ln>
                <a:solidFill>
                  <a:schemeClr val="accent2">
                    <a:lumMod val="40000"/>
                    <a:lumOff val="60000"/>
                  </a:schemeClr>
                </a:solidFill>
              </a:rPr>
              <a:t>Czy najlepszy sklep internetowy świata jest też najlepszym miejscem pracy?</a:t>
            </a:r>
          </a:p>
        </p:txBody>
      </p:sp>
    </p:spTree>
    <p:extLst>
      <p:ext uri="{BB962C8B-B14F-4D97-AF65-F5344CB8AC3E}">
        <p14:creationId xmlns="" xmlns:p14="http://schemas.microsoft.com/office/powerpoint/2010/main" val="7689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194" name="Picture 2" descr="Amazon będzie współpracował z Pocztą Polską - Antyradio">
            <a:extLst>
              <a:ext uri="{FF2B5EF4-FFF2-40B4-BE49-F238E27FC236}">
                <a16:creationId xmlns:a16="http://schemas.microsoft.com/office/drawing/2014/main" xmlns="" id="{8DA2D7F9-8AD7-41DB-ABD7-3872D88002AF}"/>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344" r="36845"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1438275"/>
            <a:ext cx="3568661" cy="4537075"/>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spTree>
    <p:extLst>
      <p:ext uri="{BB962C8B-B14F-4D97-AF65-F5344CB8AC3E}">
        <p14:creationId xmlns=""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0" name="Rectangle 134">
            <a:extLst>
              <a:ext uri="{FF2B5EF4-FFF2-40B4-BE49-F238E27FC236}">
                <a16:creationId xmlns:a16="http://schemas.microsoft.com/office/drawing/2014/main" xmlns="" id="{FAAAB002-E48E-4009-828A-511F7A828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mazon oszukany na 1,2 mln dolarów sposobem na wymianę sprzętu - Radio ZET">
            <a:extLst>
              <a:ext uri="{FF2B5EF4-FFF2-40B4-BE49-F238E27FC236}">
                <a16:creationId xmlns:a16="http://schemas.microsoft.com/office/drawing/2014/main" xmlns="" id="{2520AB7F-B787-4666-A4B1-F43C73DD2FE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9091" r="9091"/>
          <a:stretch/>
        </p:blipFill>
        <p:spPr bwMode="auto">
          <a:xfrm>
            <a:off x="20" y="10"/>
            <a:ext cx="12191980"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9221" name="Rectangle 136">
            <a:extLst>
              <a:ext uri="{FF2B5EF4-FFF2-40B4-BE49-F238E27FC236}">
                <a16:creationId xmlns:a16="http://schemas.microsoft.com/office/drawing/2014/main" xmlns="" id="{97EF55D5-23F0-4398-B16B-AEF5778C3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xmlns="" id="{FDF32581-CAA1-43C6-8532-DC56C8435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 xmlns:p14="http://schemas.microsoft.com/office/powerpoint/2010/main" val="124976412"/>
              </p:ext>
            </p:extLst>
          </p:nvPr>
        </p:nvGraphicFramePr>
        <p:xfrm>
          <a:off x="678531" y="781051"/>
          <a:ext cx="3730810" cy="516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908886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Wprowadzenie do tematyki WQ</a:t>
            </a:r>
          </a:p>
        </p:txBody>
      </p:sp>
      <p:pic>
        <p:nvPicPr>
          <p:cNvPr id="10242" name="Picture 2" descr="Paczka z Amazon w 30 minut - BRIEF">
            <a:extLst>
              <a:ext uri="{FF2B5EF4-FFF2-40B4-BE49-F238E27FC236}">
                <a16:creationId xmlns:a16="http://schemas.microsoft.com/office/drawing/2014/main" xmlns="" id="{445A1AC6-E299-4145-A741-900D681A3861}"/>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277" r="27447"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7984719" y="2044393"/>
            <a:ext cx="3568661" cy="44043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dirty="0">
                <a:solidFill>
                  <a:schemeClr val="tx1">
                    <a:lumMod val="75000"/>
                    <a:lumOff val="25000"/>
                  </a:schemeClr>
                </a:solidFill>
              </a:rPr>
              <a:t>Materiały dla uczniów.</a:t>
            </a:r>
          </a:p>
        </p:txBody>
      </p:sp>
    </p:spTree>
    <p:extLst>
      <p:ext uri="{BB962C8B-B14F-4D97-AF65-F5344CB8AC3E}">
        <p14:creationId xmlns="" xmlns:p14="http://schemas.microsoft.com/office/powerpoint/2010/main" val="555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pl-PL" sz="2800" b="0" kern="1200" cap="all" dirty="0">
                <a:solidFill>
                  <a:schemeClr val="tx1">
                    <a:lumMod val="75000"/>
                    <a:lumOff val="25000"/>
                  </a:schemeClr>
                </a:solidFill>
                <a:latin typeface="+mj-lt"/>
                <a:ea typeface="+mj-ea"/>
                <a:cs typeface="+mj-cs"/>
              </a:rPr>
              <a:t>Amazon</a:t>
            </a:r>
            <a:endParaRPr lang="en-US" sz="2800" b="0" kern="1200" cap="all" dirty="0">
              <a:solidFill>
                <a:schemeClr val="tx1">
                  <a:lumMod val="75000"/>
                  <a:lumOff val="25000"/>
                </a:schemeClr>
              </a:solidFill>
              <a:latin typeface="+mj-lt"/>
              <a:ea typeface="+mj-ea"/>
              <a:cs typeface="+mj-cs"/>
            </a:endParaRPr>
          </a:p>
        </p:txBody>
      </p:sp>
      <p:pic>
        <p:nvPicPr>
          <p:cNvPr id="12290" name="Picture 2" descr="Amazon i pandemia: superbohater czy superłotr? | TSL biznes">
            <a:extLst>
              <a:ext uri="{FF2B5EF4-FFF2-40B4-BE49-F238E27FC236}">
                <a16:creationId xmlns:a16="http://schemas.microsoft.com/office/drawing/2014/main" xmlns="" id="{2055BE40-7C9E-4D9D-8D6F-FBF8FBB1B21F}"/>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918" r="25653"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pl-PL" sz="1100" dirty="0">
                <a:solidFill>
                  <a:schemeClr val="tx1">
                    <a:lumMod val="75000"/>
                    <a:lumOff val="25000"/>
                  </a:schemeClr>
                </a:solidFill>
              </a:rPr>
              <a:t>Amerykańskie przedsiębiorstwo handlowe, spółka akcyjna założona w 1994 w Seattle. Zajmuje się handlem elektronicznym (e-handlem) B2C i prowadzi największy na świecie sklep internetowy.</a:t>
            </a:r>
          </a:p>
          <a:p>
            <a:pPr defTabSz="457200">
              <a:lnSpc>
                <a:spcPct val="90000"/>
              </a:lnSpc>
              <a:spcBef>
                <a:spcPct val="20000"/>
              </a:spcBef>
              <a:spcAft>
                <a:spcPts val="600"/>
              </a:spcAft>
              <a:buClr>
                <a:schemeClr val="accent1"/>
              </a:buClr>
              <a:buSzPct val="92000"/>
            </a:pPr>
            <a:endParaRPr lang="pl-PL" sz="1100" dirty="0">
              <a:solidFill>
                <a:schemeClr val="tx1">
                  <a:lumMod val="75000"/>
                  <a:lumOff val="25000"/>
                </a:schemeClr>
              </a:solidFill>
            </a:endParaRPr>
          </a:p>
          <a:p>
            <a:pPr defTabSz="457200">
              <a:lnSpc>
                <a:spcPct val="90000"/>
              </a:lnSpc>
              <a:spcBef>
                <a:spcPct val="20000"/>
              </a:spcBef>
              <a:spcAft>
                <a:spcPts val="600"/>
              </a:spcAft>
              <a:buClr>
                <a:schemeClr val="accent1"/>
              </a:buClr>
              <a:buSzPct val="92000"/>
            </a:pPr>
            <a:r>
              <a:rPr lang="pl-PL" sz="1100" dirty="0">
                <a:solidFill>
                  <a:schemeClr val="tx1">
                    <a:lumMod val="75000"/>
                    <a:lumOff val="25000"/>
                  </a:schemeClr>
                </a:solidFill>
              </a:rPr>
              <a:t>Na początku swego istnienia Amazon był księgarnią internetową. Wkrótce jej asortyment poszerzył się o DVD, sprzęt komputerowy, sprzęt elektroniczny, meble, towary spożywcze i wiele innych. Oddziały </a:t>
            </a:r>
            <a:r>
              <a:rPr lang="pl-PL" sz="1100" dirty="0" err="1">
                <a:solidFill>
                  <a:schemeClr val="tx1">
                    <a:lumMod val="75000"/>
                    <a:lumOff val="25000"/>
                  </a:schemeClr>
                </a:solidFill>
              </a:rPr>
              <a:t>Amazonu</a:t>
            </a:r>
            <a:r>
              <a:rPr lang="pl-PL" sz="1100" dirty="0">
                <a:solidFill>
                  <a:schemeClr val="tx1">
                    <a:lumMod val="75000"/>
                    <a:lumOff val="25000"/>
                  </a:schemeClr>
                </a:solidFill>
              </a:rPr>
              <a:t> działają w Kanadzie, Wielkiej Brytanii, Niemczech, Francji, Chinach, Japonii, Włoszech, Hiszpanii, Brazylii i Polsce i innych państwach. Dostarczenie zamówionego towaru jest możliwe teoretycznie na całym świecie, jednak w praktyce istnieje cały system ograniczeń krajów docelowych dla danego zamówienia.</a:t>
            </a:r>
          </a:p>
          <a:p>
            <a:pPr defTabSz="457200">
              <a:lnSpc>
                <a:spcPct val="90000"/>
              </a:lnSpc>
              <a:spcBef>
                <a:spcPct val="20000"/>
              </a:spcBef>
              <a:spcAft>
                <a:spcPts val="600"/>
              </a:spcAft>
              <a:buClr>
                <a:schemeClr val="accent1"/>
              </a:buClr>
              <a:buSzPct val="92000"/>
            </a:pPr>
            <a:endParaRPr lang="pl-PL" sz="1100" dirty="0">
              <a:solidFill>
                <a:schemeClr val="tx1">
                  <a:lumMod val="75000"/>
                  <a:lumOff val="25000"/>
                </a:schemeClr>
              </a:solidFill>
            </a:endParaRPr>
          </a:p>
          <a:p>
            <a:pPr defTabSz="457200">
              <a:lnSpc>
                <a:spcPct val="90000"/>
              </a:lnSpc>
              <a:spcBef>
                <a:spcPct val="20000"/>
              </a:spcBef>
              <a:spcAft>
                <a:spcPts val="600"/>
              </a:spcAft>
              <a:buClr>
                <a:schemeClr val="accent1"/>
              </a:buClr>
              <a:buSzPct val="92000"/>
            </a:pPr>
            <a:r>
              <a:rPr lang="pl-PL" sz="1100" dirty="0">
                <a:solidFill>
                  <a:schemeClr val="tx1">
                    <a:lumMod val="75000"/>
                    <a:lumOff val="25000"/>
                  </a:schemeClr>
                </a:solidFill>
              </a:rPr>
              <a:t>W roku 2019 firma Amazon zajęła 4. miejsce rankingu największych przedsiębiorstw handlowych świata z przychodem wysokości 118,573 mld </a:t>
            </a:r>
            <a:r>
              <a:rPr lang="pl-PL" sz="1100" dirty="0" err="1">
                <a:solidFill>
                  <a:schemeClr val="tx1">
                    <a:lumMod val="75000"/>
                    <a:lumOff val="25000"/>
                  </a:schemeClr>
                </a:solidFill>
              </a:rPr>
              <a:t>dol</a:t>
            </a:r>
            <a:endParaRPr lang="en-US" sz="1100" dirty="0">
              <a:solidFill>
                <a:schemeClr val="tx1">
                  <a:lumMod val="75000"/>
                  <a:lumOff val="25000"/>
                </a:schemeClr>
              </a:solidFill>
            </a:endParaRPr>
          </a:p>
        </p:txBody>
      </p:sp>
    </p:spTree>
    <p:extLst>
      <p:ext uri="{BB962C8B-B14F-4D97-AF65-F5344CB8AC3E}">
        <p14:creationId xmlns="" xmlns:p14="http://schemas.microsoft.com/office/powerpoint/2010/main" val="246538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452847" y="702156"/>
            <a:ext cx="11129248" cy="1188720"/>
          </a:xfrm>
        </p:spPr>
        <p:txBody>
          <a:bodyPr vert="horz" lIns="91440" tIns="45720" rIns="91440" bIns="45720" rtlCol="0" anchor="b">
            <a:normAutofit/>
          </a:bodyPr>
          <a:lstStyle/>
          <a:p>
            <a:r>
              <a:rPr lang="pl-PL" sz="2800" b="0" kern="1200" cap="all" dirty="0">
                <a:solidFill>
                  <a:schemeClr val="tx1">
                    <a:lumMod val="75000"/>
                    <a:lumOff val="25000"/>
                  </a:schemeClr>
                </a:solidFill>
                <a:latin typeface="+mj-lt"/>
                <a:ea typeface="+mj-ea"/>
                <a:cs typeface="+mj-cs"/>
              </a:rPr>
              <a:t>Magazyny </a:t>
            </a:r>
            <a:r>
              <a:rPr lang="pl-PL" sz="2800" b="0" kern="1200" cap="all" dirty="0" err="1">
                <a:solidFill>
                  <a:schemeClr val="tx1">
                    <a:lumMod val="75000"/>
                    <a:lumOff val="25000"/>
                  </a:schemeClr>
                </a:solidFill>
                <a:latin typeface="+mj-lt"/>
                <a:ea typeface="+mj-ea"/>
                <a:cs typeface="+mj-cs"/>
              </a:rPr>
              <a:t>Amazonu</a:t>
            </a:r>
            <a:endParaRPr lang="en-US" sz="2800" b="0" kern="1200" cap="all" dirty="0">
              <a:solidFill>
                <a:schemeClr val="tx1">
                  <a:lumMod val="75000"/>
                  <a:lumOff val="25000"/>
                </a:schemeClr>
              </a:solidFill>
              <a:latin typeface="+mj-lt"/>
              <a:ea typeface="+mj-ea"/>
              <a:cs typeface="+mj-cs"/>
            </a:endParaRPr>
          </a:p>
        </p:txBody>
      </p:sp>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638619" y="2340864"/>
            <a:ext cx="4723955"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pl-PL" sz="2400" dirty="0">
                <a:solidFill>
                  <a:schemeClr val="tx1">
                    <a:lumMod val="75000"/>
                    <a:lumOff val="25000"/>
                  </a:schemeClr>
                </a:solidFill>
              </a:rPr>
              <a:t>Amazon. Potrafi on zrealizować tak dużą ilość zamówień między innymi dzięki inteligentnym magazynom. Prostą (przenoszenie paczek z miejsca na miejsce), ale i trudną (duży ciężar niektórych paczek, powtarzalna, nudna robota) pracę człowieka zastąpiono pracą robota. „Magazynierzy” poruszają się bezpiecznie po terenie hali, dzięki komunikowaniu się między sobą. Żadna kolizja nie ma prawa mieć miejsca.</a:t>
            </a:r>
          </a:p>
        </p:txBody>
      </p:sp>
      <p:pic>
        <p:nvPicPr>
          <p:cNvPr id="4" name="Obraz 3">
            <a:hlinkClick r:id="rId2"/>
            <a:extLst>
              <a:ext uri="{FF2B5EF4-FFF2-40B4-BE49-F238E27FC236}">
                <a16:creationId xmlns:a16="http://schemas.microsoft.com/office/drawing/2014/main" xmlns="" id="{411845AE-7BEC-41BA-9B31-60A0F20D190A}"/>
              </a:ext>
            </a:extLst>
          </p:cNvPr>
          <p:cNvPicPr>
            <a:picLocks noChangeAspect="1"/>
          </p:cNvPicPr>
          <p:nvPr/>
        </p:nvPicPr>
        <p:blipFill>
          <a:blip r:embed="rId3" cstate="print"/>
          <a:stretch>
            <a:fillRect/>
          </a:stretch>
        </p:blipFill>
        <p:spPr>
          <a:xfrm>
            <a:off x="5580514" y="2340864"/>
            <a:ext cx="5972866" cy="3290819"/>
          </a:xfrm>
          <a:prstGeom prst="rect">
            <a:avLst/>
          </a:prstGeom>
        </p:spPr>
      </p:pic>
    </p:spTree>
    <p:extLst>
      <p:ext uri="{BB962C8B-B14F-4D97-AF65-F5344CB8AC3E}">
        <p14:creationId xmlns="" xmlns:p14="http://schemas.microsoft.com/office/powerpoint/2010/main" val="13702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Pracownicy Amazonu</a:t>
            </a:r>
          </a:p>
        </p:txBody>
      </p:sp>
      <p:pic>
        <p:nvPicPr>
          <p:cNvPr id="13314" name="Picture 2" descr="Amazon szuka pracowników: Polska rynkiem pracownika a nie pracodawcy |  Praca w Niemczech, rynek pracy, praca bez języka w Niemczech | DW |  23.11.2017">
            <a:extLst>
              <a:ext uri="{FF2B5EF4-FFF2-40B4-BE49-F238E27FC236}">
                <a16:creationId xmlns:a16="http://schemas.microsoft.com/office/drawing/2014/main" xmlns="" id="{3E8B5E87-3AF7-4277-AD2A-9806F0730211}"/>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480" r="18695"/>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Chodzi wokół pracownika. Stoi nad nim, pyta, sprawdza, dlaczego ma mniejszą wydajność. Wokół kamery, skanery, kontrola i czujniki.</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Tak wygląda nie tylko przedświąteczny, ale też codzienny czas w magazynie Amazona – tysiące dodatkowo zatrudnionych pracowników obsługuje szczyt zakupowy przy taśmociągach i regałach z milionami produktów.</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W tej logistycznej maszynie wszystko jest mierzone i śledzone. Pracownicy skanują towary, a każdy ruch – przed zapakowaniem produktu, włożeniem go na półkę – monitoruje system. I liczy czas.</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Wydajni świecą na zielono, wolniejsi i słabsi – na czerwono.</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Amazon to firma inwigilująca – piszą autorzy raportu „Eyes Everywhere: Amazon’s Surveillance Infrastructure and Revitalizing Worker Power” z think tanku Open Markets Institute.</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Podstawą modelu biznesowego giganta e-commerce jest zbieranie i analizowanie danych. Drobiazgowo śledzi zachowania konsumentów – by lepiej sprzedawać im towary; sprzedawców – żeby kopiować ich ofertę i z nimi konkurować – jak podaje raport Open Markets; pracowników – żeby ich „optymalizować”.</a:t>
            </a:r>
          </a:p>
        </p:txBody>
      </p:sp>
    </p:spTree>
    <p:extLst>
      <p:ext uri="{BB962C8B-B14F-4D97-AF65-F5344CB8AC3E}">
        <p14:creationId xmlns="" xmlns:p14="http://schemas.microsoft.com/office/powerpoint/2010/main" val="67963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https://pl.wikipedia.org/wiki/Amazon.com</a:t>
            </a:r>
            <a:endParaRPr lang="pl-PL" dirty="0"/>
          </a:p>
          <a:p>
            <a:pPr>
              <a:lnSpc>
                <a:spcPct val="106000"/>
              </a:lnSpc>
              <a:spcAft>
                <a:spcPts val="800"/>
              </a:spcAft>
            </a:pPr>
            <a:r>
              <a:rPr lang="pl-PL" dirty="0">
                <a:hlinkClick r:id="rId3"/>
              </a:rPr>
              <a:t>https://www.bankier.pl/wiadomosc/Amazon-odstapi-od-pelnej-automatyzacji-magazynow-7661870.html</a:t>
            </a:r>
            <a:endParaRPr lang="pl-PL" dirty="0"/>
          </a:p>
          <a:p>
            <a:pPr>
              <a:lnSpc>
                <a:spcPct val="106000"/>
              </a:lnSpc>
              <a:spcAft>
                <a:spcPts val="800"/>
              </a:spcAft>
            </a:pPr>
            <a:r>
              <a:rPr lang="pl-PL" dirty="0">
                <a:hlinkClick r:id="rId4"/>
              </a:rPr>
              <a:t>https://iautomatyka.pl/amazon-warehouse-robots-zautomatyzowany-magazyn-amazona/</a:t>
            </a:r>
            <a:r>
              <a:rPr lang="pl-PL" dirty="0"/>
              <a:t> </a:t>
            </a:r>
          </a:p>
          <a:p>
            <a:pPr>
              <a:lnSpc>
                <a:spcPct val="106000"/>
              </a:lnSpc>
              <a:spcAft>
                <a:spcPts val="800"/>
              </a:spcAft>
            </a:pPr>
            <a:r>
              <a:rPr lang="pl-PL" dirty="0">
                <a:hlinkClick r:id="rId5"/>
              </a:rPr>
              <a:t>https://wyborcza.biz/biznes/7,177150,26650964,najmniej-wydajni-w-amazonie-wybierani-sa-po-pierwszej-godzinie.html?disableRedirects=true</a:t>
            </a:r>
            <a:r>
              <a:rPr lang="pl-PL" dirty="0"/>
              <a:t> </a:t>
            </a:r>
          </a:p>
          <a:p>
            <a:pPr>
              <a:lnSpc>
                <a:spcPct val="106000"/>
              </a:lnSpc>
              <a:spcAft>
                <a:spcPts val="800"/>
              </a:spcAft>
            </a:pPr>
            <a:r>
              <a:rPr lang="pl-PL" dirty="0">
                <a:hlinkClick r:id="rId6"/>
              </a:rPr>
              <a:t>https://wroclaw.wyborcza.pl/wroclaw/51,35771,26617559.html?i=0</a:t>
            </a:r>
            <a:r>
              <a:rPr lang="pl-PL" dirty="0"/>
              <a:t> </a:t>
            </a:r>
            <a:endParaRPr lang="pl-PL" dirty="0" smtClean="0"/>
          </a:p>
          <a:p>
            <a:pPr>
              <a:lnSpc>
                <a:spcPct val="106000"/>
              </a:lnSpc>
              <a:spcAft>
                <a:spcPts val="800"/>
              </a:spcAft>
            </a:pPr>
            <a:r>
              <a:rPr lang="pl-PL" dirty="0" smtClean="0">
                <a:hlinkClick r:id="rId7"/>
              </a:rPr>
              <a:t>https://promag.pl/Kiedy_warto_przejsc_na_automatyczne_skladowanie,10515.html</a:t>
            </a:r>
            <a:endParaRPr lang="pl-PL" dirty="0" smtClean="0"/>
          </a:p>
          <a:p>
            <a:pPr>
              <a:lnSpc>
                <a:spcPct val="106000"/>
              </a:lnSpc>
              <a:spcAft>
                <a:spcPts val="800"/>
              </a:spcAft>
            </a:pPr>
            <a:r>
              <a:rPr lang="pl-PL" dirty="0" smtClean="0">
                <a:hlinkClick r:id="rId8"/>
              </a:rPr>
              <a:t>https://www.procobot.com/automatyzacja-magazynu-jak-usprawnic-procesy-i-zwiekszyc-wydajnosc/</a:t>
            </a:r>
            <a:endParaRPr lang="pl-PL" dirty="0" smtClean="0"/>
          </a:p>
          <a:p>
            <a:pPr>
              <a:lnSpc>
                <a:spcPct val="106000"/>
              </a:lnSpc>
              <a:spcAft>
                <a:spcPts val="800"/>
              </a:spcAft>
            </a:pPr>
            <a:r>
              <a:rPr lang="pl-PL" smtClean="0">
                <a:hlinkClick r:id="rId9"/>
              </a:rPr>
              <a:t>https://www.geekweek.pl/news/2020-09-30/wypadki-w-zautomatyzowanych-magazynach-amazona-to-przykra-codziennosc/</a:t>
            </a:r>
            <a:endParaRPr lang="pl-PL" smtClean="0"/>
          </a:p>
          <a:p>
            <a:pPr>
              <a:lnSpc>
                <a:spcPct val="106000"/>
              </a:lnSpc>
              <a:spcAft>
                <a:spcPts val="800"/>
              </a:spcAft>
            </a:pPr>
            <a:endParaRPr lang="pl-PL" dirty="0"/>
          </a:p>
          <a:p>
            <a:pPr>
              <a:lnSpc>
                <a:spcPct val="106000"/>
              </a:lnSpc>
              <a:spcAft>
                <a:spcPts val="800"/>
              </a:spcAft>
            </a:pPr>
            <a:endParaRPr lang="pl-PL" dirty="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12633340"/>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372553191"/>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74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1672754643"/>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764341907"/>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6175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09906" y="702156"/>
            <a:ext cx="3568661" cy="1188720"/>
          </a:xfrm>
        </p:spPr>
        <p:txBody>
          <a:bodyPr>
            <a:normAutofit/>
          </a:bodyPr>
          <a:lstStyle/>
          <a:p>
            <a:r>
              <a:rPr lang="pl-PL" sz="2500"/>
              <a:t>Wprowadzenie – informacje dla nauczyciela </a:t>
            </a:r>
          </a:p>
        </p:txBody>
      </p:sp>
      <p:sp>
        <p:nvSpPr>
          <p:cNvPr id="205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09906" y="1548764"/>
            <a:ext cx="3568661" cy="4969511"/>
          </a:xfrm>
        </p:spPr>
        <p:txBody>
          <a:bodyPr>
            <a:normAutofit/>
          </a:bodyPr>
          <a:lstStyle/>
          <a:p>
            <a:pPr marL="0" indent="0">
              <a:lnSpc>
                <a:spcPct val="100000"/>
              </a:lnSpc>
              <a:buNone/>
            </a:pPr>
            <a:r>
              <a:rPr lang="pl-PL" sz="1200" dirty="0">
                <a:effectLst/>
                <a:latin typeface="Calibri" panose="020F0502020204030204" pitchFamily="34" charset="0"/>
                <a:ea typeface="Calibri" panose="020F0502020204030204" pitchFamily="34" charset="0"/>
                <a:cs typeface="Times New Roman" panose="02020603050405020304" pitchFamily="18" charset="0"/>
              </a:rPr>
              <a:t>Web </a:t>
            </a:r>
            <a:r>
              <a:rPr lang="pl-PL" sz="12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2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Jego celem jest zapoznanie uczniów z wpływem rozwiązań technicznych i informatycznych na prowadzenie nowoczesnych magazynów i centrów logistycznych. </a:t>
            </a:r>
          </a:p>
          <a:p>
            <a:pPr marL="0" indent="0">
              <a:lnSpc>
                <a:spcPct val="100000"/>
              </a:lnSpc>
              <a:buNone/>
            </a:pPr>
            <a:r>
              <a:rPr lang="pl-PL" sz="12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lnSpc>
                <a:spcPct val="100000"/>
              </a:lnSpc>
              <a:buNone/>
            </a:pPr>
            <a:r>
              <a:rPr lang="pl-PL" sz="12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Dowiedzą się jaka wyglądają nowoczesny magazyny.</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Jak automatyzacja wpływa na efektywność.</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Jaka jest obecnie rola ludzi w pracy nowoczesnych centrów magazynowych.</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Jaka jest przyszłość tej branży.</a:t>
            </a:r>
          </a:p>
          <a:p>
            <a:pPr marL="0" indent="0">
              <a:lnSpc>
                <a:spcPct val="100000"/>
              </a:lnSpc>
              <a:buNone/>
            </a:pPr>
            <a:r>
              <a:rPr lang="pl-PL" sz="1200" dirty="0">
                <a:latin typeface="Calibri" panose="020F0502020204030204" pitchFamily="34" charset="0"/>
                <a:ea typeface="Calibri" panose="020F0502020204030204" pitchFamily="34" charset="0"/>
                <a:cs typeface="Times New Roman" panose="02020603050405020304" pitchFamily="18" charset="0"/>
              </a:rPr>
              <a:t>Uczniowie będą pracowali zarówno samodzielnie (zbierając informacje) jak i w grupach (tworząc prezentację). Dzięki czemu będą mogli przećwiczyć prace grupową oraz indywidualną. </a:t>
            </a:r>
            <a:endParaRPr lang="pl-PL" sz="1200" dirty="0"/>
          </a:p>
        </p:txBody>
      </p:sp>
      <p:pic>
        <p:nvPicPr>
          <p:cNvPr id="2050" name="Picture 2" descr="Excellent inwestuje w logistykę. Jest nowy magazyn w 7R Park Kraków">
            <a:extLst>
              <a:ext uri="{FF2B5EF4-FFF2-40B4-BE49-F238E27FC236}">
                <a16:creationId xmlns:a16="http://schemas.microsoft.com/office/drawing/2014/main" xmlns="" id="{A672E6AF-26C8-44CE-8FF5-D9F998109606}"/>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7567"/>
          <a:stretch/>
        </p:blipFill>
        <p:spPr bwMode="auto">
          <a:xfrm>
            <a:off x="4654295" y="10"/>
            <a:ext cx="7537705" cy="6857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EWALUACJA</a:t>
            </a:r>
          </a:p>
        </p:txBody>
      </p:sp>
      <p:pic>
        <p:nvPicPr>
          <p:cNvPr id="11266" name="Picture 2" descr="Pracownicy Amazona protestują w Niemczech. Chcą poprawy warunków pracy -  E-commerce">
            <a:extLst>
              <a:ext uri="{FF2B5EF4-FFF2-40B4-BE49-F238E27FC236}">
                <a16:creationId xmlns:a16="http://schemas.microsoft.com/office/drawing/2014/main" xmlns="" id="{5EA0C0FE-B819-48FD-9484-EDAE37233E6B}"/>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836" r="12074"/>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 xmlns:p14="http://schemas.microsoft.com/office/powerpoint/2010/main" val="3093111115"/>
              </p:ext>
            </p:extLst>
          </p:nvPr>
        </p:nvGraphicFramePr>
        <p:xfrm>
          <a:off x="8013433" y="2340864"/>
          <a:ext cx="3568661"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60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8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2" y="761999"/>
            <a:ext cx="3568661" cy="662151"/>
          </a:xfrm>
        </p:spPr>
        <p:txBody>
          <a:bodyPr>
            <a:normAutofit/>
          </a:bodyPr>
          <a:lstStyle/>
          <a:p>
            <a:r>
              <a:rPr lang="pl-PL" dirty="0"/>
              <a:t>Wnioski</a:t>
            </a:r>
          </a:p>
        </p:txBody>
      </p:sp>
      <p:pic>
        <p:nvPicPr>
          <p:cNvPr id="155" name="Picture 144" descr="Metalowe kule połączone w siatkę">
            <a:extLst>
              <a:ext uri="{FF2B5EF4-FFF2-40B4-BE49-F238E27FC236}">
                <a16:creationId xmlns:a16="http://schemas.microsoft.com/office/drawing/2014/main" xmlns="" id="{51C26DEF-9B2A-450B-8855-ED6AAED4255E}"/>
              </a:ext>
            </a:extLst>
          </p:cNvPr>
          <p:cNvPicPr>
            <a:picLocks noChangeAspect="1"/>
          </p:cNvPicPr>
          <p:nvPr/>
        </p:nvPicPr>
        <p:blipFill rotWithShape="1">
          <a:blip r:embed="rId2" cstate="print"/>
          <a:srcRect l="12091" r="14542" b="-1"/>
          <a:stretch/>
        </p:blipFill>
        <p:spPr>
          <a:xfrm>
            <a:off x="20" y="10"/>
            <a:ext cx="7537685" cy="6857990"/>
          </a:xfrm>
          <a:prstGeom prst="rect">
            <a:avLst/>
          </a:prstGeom>
        </p:spPr>
      </p:pic>
      <p:sp>
        <p:nvSpPr>
          <p:cNvPr id="156" name="Rectangle 8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7"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1781175"/>
            <a:ext cx="3568661" cy="4524375"/>
          </a:xfrm>
        </p:spPr>
        <p:txBody>
          <a:bodyPr>
            <a:normAutofit lnSpcReduction="10000"/>
          </a:bodyPr>
          <a:lstStyle/>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wpływu automatyzacji informatyki na techniki magazynowania i spedycji .</a:t>
            </a:r>
          </a:p>
          <a:p>
            <a:pPr marL="34290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roli pracowników w zoptymalizowanych i zautomatyzowanych magazynach. </a:t>
            </a: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Magazyn zautomatyzowany a magazyn tradycyjny - Mecalux.pl">
            <a:extLst>
              <a:ext uri="{FF2B5EF4-FFF2-40B4-BE49-F238E27FC236}">
                <a16:creationId xmlns:a16="http://schemas.microsoft.com/office/drawing/2014/main" xmlns="" id="{FF00AA1D-3909-4CCF-A0CA-50F9D6A40FC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075" r="12558"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2" y="615950"/>
            <a:ext cx="3568661" cy="5784850"/>
          </a:xfrm>
        </p:spPr>
        <p:txBody>
          <a:bodyPr>
            <a:normAutofit/>
          </a:bodyPr>
          <a:lstStyle/>
          <a:p>
            <a:pPr marL="0" indent="0">
              <a:lnSpc>
                <a:spcPct val="100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10 godzin lekcyjnych</a:t>
            </a:r>
          </a:p>
          <a:p>
            <a:pPr marL="0" indent="0">
              <a:lnSpc>
                <a:spcPct val="100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0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sz="1600"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Komfort postawił na logistykę. Oto nowy magazyn centralny - Magazyny">
            <a:extLst>
              <a:ext uri="{FF2B5EF4-FFF2-40B4-BE49-F238E27FC236}">
                <a16:creationId xmlns:a16="http://schemas.microsoft.com/office/drawing/2014/main" xmlns="" id="{9ACE104E-7651-4ED3-BA2F-A3B46A845419}"/>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26909"/>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7984719" y="502919"/>
            <a:ext cx="3568661" cy="6089650"/>
          </a:xfrm>
        </p:spPr>
        <p:txBody>
          <a:bodyPr>
            <a:normAutofit lnSpcReduction="10000"/>
          </a:bodyPr>
          <a:lstStyle/>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Należy pamiętać, że tematyka jest trudna i jej dokładne poznanie będzie wymagało pomocy ze strony nauczyciela. </a:t>
            </a:r>
          </a:p>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p:txBody>
      </p:sp>
    </p:spTree>
    <p:extLst>
      <p:ext uri="{BB962C8B-B14F-4D97-AF65-F5344CB8AC3E}">
        <p14:creationId xmlns=""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pic>
        <p:nvPicPr>
          <p:cNvPr id="5122" name="Picture 2" descr="Amazon joins Target, Walmart in removing Washington NFL team merchandise">
            <a:extLst>
              <a:ext uri="{FF2B5EF4-FFF2-40B4-BE49-F238E27FC236}">
                <a16:creationId xmlns:a16="http://schemas.microsoft.com/office/drawing/2014/main" xmlns="" id="{89DF059A-8B72-44A7-AC1A-3D16A2C4CF0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7779" r="8854"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5124"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4"/>
            <a:ext cx="3568661" cy="3634486"/>
          </a:xfrm>
        </p:spPr>
        <p:txBody>
          <a:bodyPr>
            <a:normAutofit/>
          </a:bodyPr>
          <a:lstStyle/>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Podzielicie się na 3 grupy. Każda z nich przygotuje prezentację na temat funkcjonowania nowoczesnych magazynów. Będziecie pracowali na konkretnym przykładzie – magazynach firmy Amazon.</a:t>
            </a:r>
          </a:p>
          <a:p>
            <a:pPr marL="0" indent="0">
              <a:lnSpc>
                <a:spcPct val="100000"/>
              </a:lnSpc>
              <a:spcAft>
                <a:spcPts val="800"/>
              </a:spcAft>
              <a:buNone/>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Magazyny te uchodzą za najlepiej zoptymalizowane i zautomatyzowane na świecie. Jednocześnie często podkreśla się przedmiotowe traktowanie pracowników – wynikająca z tejże optymalizacji. </a:t>
            </a:r>
          </a:p>
        </p:txBody>
      </p:sp>
    </p:spTree>
    <p:extLst>
      <p:ext uri="{BB962C8B-B14F-4D97-AF65-F5344CB8AC3E}">
        <p14:creationId xmlns=""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Amazon zatrudni w Polsce 10 tys. osób. Wiemy, ile zarobią - Cyfrowa">
            <a:extLst>
              <a:ext uri="{FF2B5EF4-FFF2-40B4-BE49-F238E27FC236}">
                <a16:creationId xmlns:a16="http://schemas.microsoft.com/office/drawing/2014/main" xmlns="" id="{CB5500BD-F689-4AB6-B74C-A839B7AB1EDC}"/>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053" r="22122"/>
          <a:stretch/>
        </p:blipFill>
        <p:spPr bwMode="auto">
          <a:xfrm>
            <a:off x="-28694"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7984719" y="1807464"/>
            <a:ext cx="3568661" cy="3634486"/>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Każda z grup przygotuje prezentację na jeden z poniższych tematów:</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Automatyzacja a efektywność w prowadzeniu magazynów spedycyjnych. </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Skala działania Amazon i umożliwiająca to struktura. </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Miejsce pracownika w strukturze firmy Amazon.</a:t>
            </a:r>
          </a:p>
        </p:txBody>
      </p:sp>
    </p:spTree>
    <p:extLst>
      <p:ext uri="{BB962C8B-B14F-4D97-AF65-F5344CB8AC3E}">
        <p14:creationId xmlns="" xmlns:p14="http://schemas.microsoft.com/office/powerpoint/2010/main" val="351685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170" name="Picture 2" descr="Rewolucja w dostawach. Amazon wejdzie do domu klienta pod jego nieobecność">
            <a:extLst>
              <a:ext uri="{FF2B5EF4-FFF2-40B4-BE49-F238E27FC236}">
                <a16:creationId xmlns:a16="http://schemas.microsoft.com/office/drawing/2014/main" xmlns="" id="{16096CBB-66E8-48D6-9D92-4A0594EB55A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893" r="13741"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172" name="Rectangle 7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638175"/>
            <a:ext cx="3568661" cy="5337175"/>
          </a:xfrm>
        </p:spPr>
        <p:txBody>
          <a:bodyPr>
            <a:normAutofit/>
          </a:bodyPr>
          <a:lstStyle/>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Pamiętajcie, że wasze prace zaprezentujecie na forum klasy. Koledzy będą wam zadawali pytania a wy będziecie mieli okazje wykazać się zdobytą wiedzą. </a:t>
            </a:r>
          </a:p>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Wspólnie zastanowimy się czy taki magazyn jest dobrym miejsce do pracy. Od jakiej skali działalności taki zautomatyzowany magazyn jest niezbędny.</a:t>
            </a:r>
          </a:p>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Pamiętajcie, szukanie informacji i opracowanie prezentacji ma was doprowadzić do świadomego udziału w naszej dyskusji – to ona jest kluczowym elementem całego procesu. </a:t>
            </a:r>
          </a:p>
        </p:txBody>
      </p:sp>
    </p:spTree>
    <p:extLst>
      <p:ext uri="{BB962C8B-B14F-4D97-AF65-F5344CB8AC3E}">
        <p14:creationId xmlns="" xmlns:p14="http://schemas.microsoft.com/office/powerpoint/2010/main" val="9645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a16="http://schemas.microsoft.com/office/drawing/2014/main" xmlns="" id="{80F36C62-E257-44E3-9C1C-F681F9A3F1DD}"/>
              </a:ext>
            </a:extLst>
          </p:cNvPr>
          <p:cNvSpPr>
            <a:spLocks noGrp="1"/>
          </p:cNvSpPr>
          <p:nvPr>
            <p:ph type="title"/>
          </p:nvPr>
        </p:nvSpPr>
        <p:spPr>
          <a:xfrm>
            <a:off x="4241830" y="702156"/>
            <a:ext cx="7368978" cy="1188720"/>
          </a:xfrm>
        </p:spPr>
        <p:txBody>
          <a:bodyPr vert="horz" lIns="91440" tIns="45720" rIns="91440" bIns="45720" rtlCol="0" anchor="b">
            <a:normAutofit/>
          </a:bodyPr>
          <a:lstStyle/>
          <a:p>
            <a:r>
              <a:rPr lang="en-US" sz="2800" dirty="0" err="1"/>
              <a:t>proces</a:t>
            </a:r>
            <a:endParaRPr lang="en-US" sz="2800" dirty="0"/>
          </a:p>
        </p:txBody>
      </p:sp>
      <p:sp>
        <p:nvSpPr>
          <p:cNvPr id="91" name="Rectangle 90">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446535" y="2340864"/>
            <a:ext cx="10814300"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err="1">
                <a:solidFill>
                  <a:schemeClr val="tx1">
                    <a:lumMod val="75000"/>
                    <a:lumOff val="25000"/>
                  </a:schemeClr>
                </a:solidFill>
              </a:rPr>
              <a:t>Etap</a:t>
            </a:r>
            <a:r>
              <a:rPr lang="en-US" b="1" dirty="0">
                <a:solidFill>
                  <a:schemeClr val="tx1">
                    <a:lumMod val="75000"/>
                    <a:lumOff val="25000"/>
                  </a:schemeClr>
                </a:solidFill>
              </a:rPr>
              <a:t> 1 </a:t>
            </a:r>
            <a:r>
              <a:rPr lang="en-US" dirty="0" err="1">
                <a:solidFill>
                  <a:schemeClr val="tx1">
                    <a:lumMod val="75000"/>
                    <a:lumOff val="25000"/>
                  </a:schemeClr>
                </a:solidFill>
              </a:rPr>
              <a:t>wprowadzenie</a:t>
            </a:r>
            <a:r>
              <a:rPr lang="en-US" dirty="0">
                <a:solidFill>
                  <a:schemeClr val="tx1">
                    <a:lumMod val="75000"/>
                    <a:lumOff val="25000"/>
                  </a:schemeClr>
                </a:solidFill>
              </a:rPr>
              <a:t> do </a:t>
            </a:r>
            <a:r>
              <a:rPr lang="en-US" dirty="0" err="1">
                <a:solidFill>
                  <a:schemeClr val="tx1">
                    <a:lumMod val="75000"/>
                    <a:lumOff val="25000"/>
                  </a:schemeClr>
                </a:solidFill>
              </a:rPr>
              <a:t>zadania</a:t>
            </a:r>
            <a:r>
              <a:rPr lang="en-US" dirty="0">
                <a:solidFill>
                  <a:schemeClr val="tx1">
                    <a:lumMod val="75000"/>
                    <a:lumOff val="25000"/>
                  </a:schemeClr>
                </a:solidFill>
              </a:rPr>
              <a:t>.</a:t>
            </a:r>
            <a:endParaRPr lang="pl-PL" dirty="0">
              <a:solidFill>
                <a:schemeClr val="tx1">
                  <a:lumMod val="75000"/>
                  <a:lumOff val="25000"/>
                </a:schemeClr>
              </a:solidFill>
            </a:endParaRP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a:t>
            </a:r>
            <a:r>
              <a:rPr lang="en-US" dirty="0" err="1">
                <a:solidFill>
                  <a:schemeClr val="tx1">
                    <a:lumMod val="75000"/>
                    <a:lumOff val="25000"/>
                  </a:schemeClr>
                </a:solidFill>
              </a:rPr>
              <a:t>oparciu</a:t>
            </a:r>
            <a:r>
              <a:rPr lang="en-US" dirty="0">
                <a:solidFill>
                  <a:schemeClr val="tx1">
                    <a:lumMod val="75000"/>
                    <a:lumOff val="25000"/>
                  </a:schemeClr>
                </a:solidFill>
              </a:rPr>
              <a:t> o </a:t>
            </a:r>
            <a:r>
              <a:rPr lang="en-US" dirty="0" err="1">
                <a:solidFill>
                  <a:schemeClr val="tx1">
                    <a:lumMod val="75000"/>
                    <a:lumOff val="25000"/>
                  </a:schemeClr>
                </a:solidFill>
              </a:rPr>
              <a:t>moje</a:t>
            </a:r>
            <a:r>
              <a:rPr lang="en-US" dirty="0">
                <a:solidFill>
                  <a:schemeClr val="tx1">
                    <a:lumMod val="75000"/>
                    <a:lumOff val="25000"/>
                  </a:schemeClr>
                </a:solidFill>
              </a:rPr>
              <a:t> </a:t>
            </a:r>
            <a:r>
              <a:rPr lang="en-US" dirty="0" err="1">
                <a:solidFill>
                  <a:schemeClr val="tx1">
                    <a:lumMod val="75000"/>
                    <a:lumOff val="25000"/>
                  </a:schemeClr>
                </a:solidFill>
              </a:rPr>
              <a:t>wprowadzenie</a:t>
            </a:r>
            <a:r>
              <a:rPr lang="en-US" dirty="0">
                <a:solidFill>
                  <a:schemeClr val="tx1">
                    <a:lumMod val="75000"/>
                    <a:lumOff val="25000"/>
                  </a:schemeClr>
                </a:solidFill>
              </a:rPr>
              <a:t> do </a:t>
            </a:r>
            <a:r>
              <a:rPr lang="en-US" dirty="0" err="1">
                <a:solidFill>
                  <a:schemeClr val="tx1">
                    <a:lumMod val="75000"/>
                    <a:lumOff val="25000"/>
                  </a:schemeClr>
                </a:solidFill>
              </a:rPr>
              <a:t>tematu</a:t>
            </a:r>
            <a:r>
              <a:rPr lang="en-US" dirty="0">
                <a:solidFill>
                  <a:schemeClr val="tx1">
                    <a:lumMod val="75000"/>
                    <a:lumOff val="25000"/>
                  </a:schemeClr>
                </a:solidFill>
              </a:rPr>
              <a:t> </a:t>
            </a:r>
            <a:r>
              <a:rPr lang="en-US" dirty="0" err="1">
                <a:solidFill>
                  <a:schemeClr val="tx1">
                    <a:lumMod val="75000"/>
                    <a:lumOff val="25000"/>
                  </a:schemeClr>
                </a:solidFill>
              </a:rPr>
              <a:t>oraz</a:t>
            </a:r>
            <a:r>
              <a:rPr lang="en-US" dirty="0">
                <a:solidFill>
                  <a:schemeClr val="tx1">
                    <a:lumMod val="75000"/>
                    <a:lumOff val="25000"/>
                  </a:schemeClr>
                </a:solidFill>
              </a:rPr>
              <a:t> </a:t>
            </a:r>
            <a:r>
              <a:rPr lang="en-US" dirty="0" err="1">
                <a:solidFill>
                  <a:schemeClr val="tx1">
                    <a:lumMod val="75000"/>
                    <a:lumOff val="25000"/>
                  </a:schemeClr>
                </a:solidFill>
              </a:rPr>
              <a:t>dostępne</a:t>
            </a:r>
            <a:r>
              <a:rPr lang="en-US" dirty="0">
                <a:solidFill>
                  <a:schemeClr val="tx1">
                    <a:lumMod val="75000"/>
                    <a:lumOff val="25000"/>
                  </a:schemeClr>
                </a:solidFill>
              </a:rPr>
              <a:t> </a:t>
            </a:r>
            <a:r>
              <a:rPr lang="en-US" dirty="0" err="1">
                <a:solidFill>
                  <a:schemeClr val="tx1">
                    <a:lumMod val="75000"/>
                    <a:lumOff val="25000"/>
                  </a:schemeClr>
                </a:solidFill>
              </a:rPr>
              <a:t>informacje</a:t>
            </a:r>
            <a:r>
              <a:rPr lang="en-US" dirty="0">
                <a:solidFill>
                  <a:schemeClr val="tx1">
                    <a:lumMod val="75000"/>
                    <a:lumOff val="25000"/>
                  </a:schemeClr>
                </a:solidFill>
              </a:rPr>
              <a:t> </a:t>
            </a:r>
            <a:r>
              <a:rPr lang="en-US" dirty="0" err="1">
                <a:solidFill>
                  <a:schemeClr val="tx1">
                    <a:lumMod val="75000"/>
                    <a:lumOff val="25000"/>
                  </a:schemeClr>
                </a:solidFill>
              </a:rPr>
              <a:t>zapoznajcie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z </a:t>
            </a:r>
            <a:r>
              <a:rPr lang="en-US" dirty="0" err="1">
                <a:solidFill>
                  <a:schemeClr val="tx1">
                    <a:lumMod val="75000"/>
                    <a:lumOff val="25000"/>
                  </a:schemeClr>
                </a:solidFill>
              </a:rPr>
              <a:t>tematyką</a:t>
            </a:r>
            <a:r>
              <a:rPr lang="en-US" dirty="0">
                <a:solidFill>
                  <a:schemeClr val="tx1">
                    <a:lumMod val="75000"/>
                    <a:lumOff val="25000"/>
                  </a:schemeClr>
                </a:solidFill>
              </a:rPr>
              <a:t> </a:t>
            </a:r>
            <a:r>
              <a:rPr lang="en-US" dirty="0" err="1">
                <a:solidFill>
                  <a:schemeClr val="tx1">
                    <a:lumMod val="75000"/>
                    <a:lumOff val="25000"/>
                  </a:schemeClr>
                </a:solidFill>
              </a:rPr>
              <a:t>tego</a:t>
            </a:r>
            <a:r>
              <a:rPr lang="en-US" dirty="0">
                <a:solidFill>
                  <a:schemeClr val="tx1">
                    <a:lumMod val="75000"/>
                    <a:lumOff val="25000"/>
                  </a:schemeClr>
                </a:solidFill>
              </a:rPr>
              <a:t> WQ</a:t>
            </a:r>
            <a:r>
              <a:rPr lang="pl-PL" dirty="0">
                <a:solidFill>
                  <a:schemeClr val="tx1">
                    <a:lumMod val="75000"/>
                    <a:lumOff val="25000"/>
                  </a:schemeClr>
                </a:solidFill>
              </a:rPr>
              <a:t>. </a:t>
            </a: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Chętnie</a:t>
            </a:r>
            <a:r>
              <a:rPr lang="en-US" dirty="0">
                <a:solidFill>
                  <a:schemeClr val="tx1">
                    <a:lumMod val="75000"/>
                    <a:lumOff val="25000"/>
                  </a:schemeClr>
                </a:solidFill>
              </a:rPr>
              <a:t> </a:t>
            </a:r>
            <a:r>
              <a:rPr lang="en-US" dirty="0" err="1">
                <a:solidFill>
                  <a:schemeClr val="tx1">
                    <a:lumMod val="75000"/>
                    <a:lumOff val="25000"/>
                  </a:schemeClr>
                </a:solidFill>
              </a:rPr>
              <a:t>pomogę</a:t>
            </a:r>
            <a:r>
              <a:rPr lang="en-US" dirty="0">
                <a:solidFill>
                  <a:schemeClr val="tx1">
                    <a:lumMod val="75000"/>
                    <a:lumOff val="25000"/>
                  </a:schemeClr>
                </a:solidFill>
              </a:rPr>
              <a:t> </a:t>
            </a:r>
            <a:r>
              <a:rPr lang="en-US" dirty="0" err="1">
                <a:solidFill>
                  <a:schemeClr val="tx1">
                    <a:lumMod val="75000"/>
                    <a:lumOff val="25000"/>
                  </a:schemeClr>
                </a:solidFill>
              </a:rPr>
              <a:t>wam</a:t>
            </a:r>
            <a:r>
              <a:rPr lang="en-US" dirty="0">
                <a:solidFill>
                  <a:schemeClr val="tx1">
                    <a:lumMod val="75000"/>
                    <a:lumOff val="25000"/>
                  </a:schemeClr>
                </a:solidFill>
              </a:rPr>
              <a:t> </a:t>
            </a:r>
            <a:r>
              <a:rPr lang="en-US" dirty="0" err="1">
                <a:solidFill>
                  <a:schemeClr val="tx1">
                    <a:lumMod val="75000"/>
                    <a:lumOff val="25000"/>
                  </a:schemeClr>
                </a:solidFill>
              </a:rPr>
              <a:t>wskazując</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r>
              <a:rPr lang="en-US" dirty="0" err="1">
                <a:solidFill>
                  <a:schemeClr val="tx1">
                    <a:lumMod val="75000"/>
                    <a:lumOff val="25000"/>
                  </a:schemeClr>
                </a:solidFill>
              </a:rPr>
              <a:t>informacji</a:t>
            </a:r>
            <a:r>
              <a:rPr lang="en-US" dirty="0">
                <a:solidFill>
                  <a:schemeClr val="tx1">
                    <a:lumMod val="75000"/>
                    <a:lumOff val="25000"/>
                  </a:schemeClr>
                </a:solidFill>
              </a:rPr>
              <a:t> </a:t>
            </a:r>
            <a:r>
              <a:rPr lang="en-US" dirty="0" err="1">
                <a:solidFill>
                  <a:schemeClr val="tx1">
                    <a:lumMod val="75000"/>
                    <a:lumOff val="25000"/>
                  </a:schemeClr>
                </a:solidFill>
              </a:rPr>
              <a:t>niezbędnych</a:t>
            </a:r>
            <a:r>
              <a:rPr lang="en-US" dirty="0">
                <a:solidFill>
                  <a:schemeClr val="tx1">
                    <a:lumMod val="75000"/>
                    <a:lumOff val="25000"/>
                  </a:schemeClr>
                </a:solidFill>
              </a:rPr>
              <a:t> do </a:t>
            </a:r>
            <a:r>
              <a:rPr lang="en-US" dirty="0" err="1">
                <a:solidFill>
                  <a:schemeClr val="tx1">
                    <a:lumMod val="75000"/>
                    <a:lumOff val="25000"/>
                  </a:schemeClr>
                </a:solidFill>
              </a:rPr>
              <a:t>opracowania</a:t>
            </a:r>
            <a:r>
              <a:rPr lang="en-US" dirty="0">
                <a:solidFill>
                  <a:schemeClr val="tx1">
                    <a:lumMod val="75000"/>
                    <a:lumOff val="25000"/>
                  </a:schemeClr>
                </a:solidFill>
              </a:rPr>
              <a:t> </a:t>
            </a:r>
            <a:r>
              <a:rPr lang="en-US" dirty="0" err="1">
                <a:solidFill>
                  <a:schemeClr val="tx1">
                    <a:lumMod val="75000"/>
                    <a:lumOff val="25000"/>
                  </a:schemeClr>
                </a:solidFill>
              </a:rPr>
              <a:t>prezentacji</a:t>
            </a:r>
            <a:r>
              <a:rPr lang="en-US"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w </a:t>
            </a:r>
            <a:r>
              <a:rPr lang="en-US" dirty="0" err="1">
                <a:solidFill>
                  <a:schemeClr val="tx1">
                    <a:lumMod val="75000"/>
                    <a:lumOff val="25000"/>
                  </a:schemeClr>
                </a:solidFill>
              </a:rPr>
              <a:t>swojej</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 </a:t>
            </a:r>
            <a:r>
              <a:rPr lang="en-US" dirty="0" err="1">
                <a:solidFill>
                  <a:schemeClr val="tx1">
                    <a:lumMod val="75000"/>
                    <a:lumOff val="25000"/>
                  </a:schemeClr>
                </a:solidFill>
              </a:rPr>
              <a:t>przekażcie</a:t>
            </a:r>
            <a:r>
              <a:rPr lang="en-US" dirty="0">
                <a:solidFill>
                  <a:schemeClr val="tx1">
                    <a:lumMod val="75000"/>
                    <a:lumOff val="25000"/>
                  </a:schemeClr>
                </a:solidFill>
              </a:rPr>
              <a:t> </a:t>
            </a:r>
            <a:r>
              <a:rPr lang="en-US" dirty="0" err="1">
                <a:solidFill>
                  <a:schemeClr val="tx1">
                    <a:lumMod val="75000"/>
                    <a:lumOff val="25000"/>
                  </a:schemeClr>
                </a:solidFill>
              </a:rPr>
              <a:t>własne</a:t>
            </a:r>
            <a:r>
              <a:rPr lang="en-US" dirty="0">
                <a:solidFill>
                  <a:schemeClr val="tx1">
                    <a:lumMod val="75000"/>
                    <a:lumOff val="25000"/>
                  </a:schemeClr>
                </a:solidFill>
              </a:rPr>
              <a:t> </a:t>
            </a:r>
            <a:r>
              <a:rPr lang="en-US" dirty="0" err="1">
                <a:solidFill>
                  <a:schemeClr val="tx1">
                    <a:lumMod val="75000"/>
                    <a:lumOff val="25000"/>
                  </a:schemeClr>
                </a:solidFill>
              </a:rPr>
              <a:t>przemyślenia</a:t>
            </a:r>
            <a:r>
              <a:rPr lang="en-US" dirty="0">
                <a:solidFill>
                  <a:schemeClr val="tx1">
                    <a:lumMod val="75000"/>
                    <a:lumOff val="25000"/>
                  </a:schemeClr>
                </a:solidFill>
              </a:rPr>
              <a:t>, ale </a:t>
            </a:r>
            <a:r>
              <a:rPr lang="en-US" dirty="0" err="1">
                <a:solidFill>
                  <a:schemeClr val="tx1">
                    <a:lumMod val="75000"/>
                    <a:lumOff val="25000"/>
                  </a:schemeClr>
                </a:solidFill>
              </a:rPr>
              <a:t>oparte</a:t>
            </a:r>
            <a:r>
              <a:rPr lang="en-US" dirty="0">
                <a:solidFill>
                  <a:schemeClr val="tx1">
                    <a:lumMod val="75000"/>
                    <a:lumOff val="25000"/>
                  </a:schemeClr>
                </a:solidFill>
              </a:rPr>
              <a:t> o </a:t>
            </a:r>
            <a:r>
              <a:rPr lang="en-US" dirty="0" err="1">
                <a:solidFill>
                  <a:schemeClr val="tx1">
                    <a:lumMod val="75000"/>
                    <a:lumOff val="25000"/>
                  </a:schemeClr>
                </a:solidFill>
              </a:rPr>
              <a:t>dające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a:t>
            </a:r>
            <a:r>
              <a:rPr lang="en-US" dirty="0" err="1">
                <a:solidFill>
                  <a:schemeClr val="tx1">
                    <a:lumMod val="75000"/>
                    <a:lumOff val="25000"/>
                  </a:schemeClr>
                </a:solidFill>
              </a:rPr>
              <a:t>wskazać</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err="1">
                <a:solidFill>
                  <a:schemeClr val="tx1">
                    <a:lumMod val="75000"/>
                    <a:lumOff val="25000"/>
                  </a:schemeClr>
                </a:solidFill>
              </a:rPr>
              <a:t>Zadawjcie</a:t>
            </a:r>
            <a:r>
              <a:rPr lang="pl-PL" dirty="0">
                <a:solidFill>
                  <a:schemeClr val="tx1">
                    <a:lumMod val="75000"/>
                    <a:lumOff val="25000"/>
                  </a:schemeClr>
                </a:solidFill>
              </a:rPr>
              <a:t> pytania – pomogą wam one zaplanować pracę w kolejnych etapach realizacji zadania.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a:solidFill>
                  <a:schemeClr val="tx1">
                    <a:lumMod val="75000"/>
                    <a:lumOff val="25000"/>
                  </a:schemeClr>
                </a:solidFill>
              </a:rPr>
              <a:t>Będziemy pracowali na przykładzie </a:t>
            </a:r>
            <a:r>
              <a:rPr lang="pl-PL" dirty="0" err="1">
                <a:solidFill>
                  <a:schemeClr val="tx1">
                    <a:lumMod val="75000"/>
                    <a:lumOff val="25000"/>
                  </a:schemeClr>
                </a:solidFill>
              </a:rPr>
              <a:t>Amazona</a:t>
            </a:r>
            <a:r>
              <a:rPr lang="pl-PL" dirty="0">
                <a:solidFill>
                  <a:schemeClr val="tx1">
                    <a:lumMod val="75000"/>
                    <a:lumOff val="25000"/>
                  </a:schemeClr>
                </a:solidFill>
              </a:rPr>
              <a:t>, ale pamiętajcie takich magazynów jest coraz więcej.  </a:t>
            </a:r>
            <a:endParaRPr lang="en-US" dirty="0">
              <a:solidFill>
                <a:schemeClr val="tx1">
                  <a:lumMod val="75000"/>
                  <a:lumOff val="25000"/>
                </a:schemeClr>
              </a:solidFill>
            </a:endParaRPr>
          </a:p>
        </p:txBody>
      </p:sp>
    </p:spTree>
    <p:extLst>
      <p:ext uri="{BB962C8B-B14F-4D97-AF65-F5344CB8AC3E}">
        <p14:creationId xmlns=""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77">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79">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81">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83">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600" y="1886077"/>
            <a:ext cx="10651235"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en-US" b="1" dirty="0" err="1">
                <a:solidFill>
                  <a:schemeClr val="tx1">
                    <a:lumMod val="75000"/>
                    <a:lumOff val="25000"/>
                  </a:schemeClr>
                </a:solidFill>
              </a:rPr>
              <a:t>Etap</a:t>
            </a:r>
            <a:r>
              <a:rPr lang="en-US" b="1" dirty="0">
                <a:solidFill>
                  <a:schemeClr val="tx1">
                    <a:lumMod val="75000"/>
                    <a:lumOff val="25000"/>
                  </a:schemeClr>
                </a:solidFill>
              </a:rPr>
              <a:t> 2 </a:t>
            </a:r>
            <a:r>
              <a:rPr lang="en-US" dirty="0" err="1">
                <a:solidFill>
                  <a:schemeClr val="tx1">
                    <a:lumMod val="75000"/>
                    <a:lumOff val="25000"/>
                  </a:schemeClr>
                </a:solidFill>
              </a:rPr>
              <a:t>praca</a:t>
            </a:r>
            <a:r>
              <a:rPr lang="en-US" dirty="0">
                <a:solidFill>
                  <a:schemeClr val="tx1">
                    <a:lumMod val="75000"/>
                    <a:lumOff val="25000"/>
                  </a:schemeClr>
                </a:solidFill>
              </a:rPr>
              <a:t> </a:t>
            </a:r>
            <a:r>
              <a:rPr lang="en-US" dirty="0" err="1">
                <a:solidFill>
                  <a:schemeClr val="tx1">
                    <a:lumMod val="75000"/>
                    <a:lumOff val="25000"/>
                  </a:schemeClr>
                </a:solidFill>
              </a:rPr>
              <a:t>nad</a:t>
            </a:r>
            <a:r>
              <a:rPr lang="en-US" dirty="0">
                <a:solidFill>
                  <a:schemeClr val="tx1">
                    <a:lumMod val="75000"/>
                    <a:lumOff val="25000"/>
                  </a:schemeClr>
                </a:solidFill>
              </a:rPr>
              <a:t> </a:t>
            </a:r>
            <a:r>
              <a:rPr lang="en-US" dirty="0" err="1">
                <a:solidFill>
                  <a:schemeClr val="tx1">
                    <a:lumMod val="75000"/>
                    <a:lumOff val="25000"/>
                  </a:schemeClr>
                </a:solidFill>
              </a:rPr>
              <a:t>prezentacjami</a:t>
            </a:r>
            <a:endParaRPr lang="pl-PL" dirty="0">
              <a:solidFill>
                <a:schemeClr val="tx1">
                  <a:lumMod val="75000"/>
                  <a:lumOff val="25000"/>
                </a:schemeClr>
              </a:solidFill>
            </a:endParaRPr>
          </a:p>
          <a:p>
            <a:pPr defTabSz="457200">
              <a:lnSpc>
                <a:spcPct val="90000"/>
              </a:lnSpc>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Podzielicie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w </a:t>
            </a:r>
            <a:r>
              <a:rPr lang="pl-PL" dirty="0">
                <a:solidFill>
                  <a:schemeClr val="tx1">
                    <a:lumMod val="75000"/>
                    <a:lumOff val="25000"/>
                  </a:schemeClr>
                </a:solidFill>
              </a:rPr>
              <a:t>3</a:t>
            </a:r>
            <a:r>
              <a:rPr lang="en-US" dirty="0">
                <a:solidFill>
                  <a:schemeClr val="tx1">
                    <a:lumMod val="75000"/>
                    <a:lumOff val="25000"/>
                  </a:schemeClr>
                </a:solidFill>
              </a:rPr>
              <a:t> </a:t>
            </a:r>
            <a:r>
              <a:rPr lang="en-US" dirty="0" err="1">
                <a:solidFill>
                  <a:schemeClr val="tx1">
                    <a:lumMod val="75000"/>
                    <a:lumOff val="25000"/>
                  </a:schemeClr>
                </a:solidFill>
              </a:rPr>
              <a:t>grupy</a:t>
            </a:r>
            <a:r>
              <a:rPr lang="en-US" dirty="0">
                <a:solidFill>
                  <a:schemeClr val="tx1">
                    <a:lumMod val="75000"/>
                    <a:lumOff val="25000"/>
                  </a:schemeClr>
                </a:solidFill>
              </a:rPr>
              <a:t>. </a:t>
            </a:r>
            <a:r>
              <a:rPr lang="en-US" dirty="0" err="1">
                <a:solidFill>
                  <a:schemeClr val="tx1">
                    <a:lumMod val="75000"/>
                    <a:lumOff val="25000"/>
                  </a:schemeClr>
                </a:solidFill>
              </a:rPr>
              <a:t>Każda</a:t>
            </a:r>
            <a:r>
              <a:rPr lang="en-US" dirty="0">
                <a:solidFill>
                  <a:schemeClr val="tx1">
                    <a:lumMod val="75000"/>
                    <a:lumOff val="25000"/>
                  </a:schemeClr>
                </a:solidFill>
              </a:rPr>
              <a:t> z </a:t>
            </a:r>
            <a:r>
              <a:rPr lang="en-US" dirty="0" err="1">
                <a:solidFill>
                  <a:schemeClr val="tx1">
                    <a:lumMod val="75000"/>
                    <a:lumOff val="25000"/>
                  </a:schemeClr>
                </a:solidFill>
              </a:rPr>
              <a:t>nich</a:t>
            </a:r>
            <a:r>
              <a:rPr lang="en-US" dirty="0">
                <a:solidFill>
                  <a:schemeClr val="tx1">
                    <a:lumMod val="75000"/>
                    <a:lumOff val="25000"/>
                  </a:schemeClr>
                </a:solidFill>
              </a:rPr>
              <a:t> </a:t>
            </a:r>
            <a:r>
              <a:rPr lang="en-US" dirty="0" err="1">
                <a:solidFill>
                  <a:schemeClr val="tx1">
                    <a:lumMod val="75000"/>
                    <a:lumOff val="25000"/>
                  </a:schemeClr>
                </a:solidFill>
              </a:rPr>
              <a:t>opracuje</a:t>
            </a:r>
            <a:r>
              <a:rPr lang="en-US" dirty="0">
                <a:solidFill>
                  <a:schemeClr val="tx1">
                    <a:lumMod val="75000"/>
                    <a:lumOff val="25000"/>
                  </a:schemeClr>
                </a:solidFill>
              </a:rPr>
              <a:t> </a:t>
            </a:r>
            <a:r>
              <a:rPr lang="en-US" dirty="0" err="1">
                <a:solidFill>
                  <a:schemeClr val="tx1">
                    <a:lumMod val="75000"/>
                    <a:lumOff val="25000"/>
                  </a:schemeClr>
                </a:solidFill>
              </a:rPr>
              <a:t>jeden</a:t>
            </a:r>
            <a:r>
              <a:rPr lang="en-US" dirty="0">
                <a:solidFill>
                  <a:schemeClr val="tx1">
                    <a:lumMod val="75000"/>
                    <a:lumOff val="25000"/>
                  </a:schemeClr>
                </a:solidFill>
              </a:rPr>
              <a:t> </a:t>
            </a:r>
            <a:r>
              <a:rPr lang="en-US" dirty="0" err="1">
                <a:solidFill>
                  <a:schemeClr val="tx1">
                    <a:lumMod val="75000"/>
                    <a:lumOff val="25000"/>
                  </a:schemeClr>
                </a:solidFill>
              </a:rPr>
              <a:t>temat</a:t>
            </a:r>
            <a:r>
              <a:rPr lang="en-US" dirty="0">
                <a:solidFill>
                  <a:schemeClr val="tx1">
                    <a:lumMod val="75000"/>
                    <a:lumOff val="25000"/>
                  </a:schemeClr>
                </a:solidFill>
              </a:rPr>
              <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Z </a:t>
            </a:r>
            <a:r>
              <a:rPr lang="en-US" dirty="0" err="1">
                <a:solidFill>
                  <a:schemeClr val="tx1">
                    <a:lumMod val="75000"/>
                    <a:lumOff val="25000"/>
                  </a:schemeClr>
                </a:solidFill>
              </a:rPr>
              <a:t>każdą</a:t>
            </a:r>
            <a:r>
              <a:rPr lang="en-US" dirty="0">
                <a:solidFill>
                  <a:schemeClr val="tx1">
                    <a:lumMod val="75000"/>
                    <a:lumOff val="25000"/>
                  </a:schemeClr>
                </a:solidFill>
              </a:rPr>
              <a:t> </a:t>
            </a:r>
            <a:r>
              <a:rPr lang="en-US" dirty="0" err="1">
                <a:solidFill>
                  <a:schemeClr val="tx1">
                    <a:lumMod val="75000"/>
                    <a:lumOff val="25000"/>
                  </a:schemeClr>
                </a:solidFill>
              </a:rPr>
              <a:t>grupą</a:t>
            </a:r>
            <a:r>
              <a:rPr lang="en-US" dirty="0">
                <a:solidFill>
                  <a:schemeClr val="tx1">
                    <a:lumMod val="75000"/>
                    <a:lumOff val="25000"/>
                  </a:schemeClr>
                </a:solidFill>
              </a:rPr>
              <a:t> </a:t>
            </a:r>
            <a:r>
              <a:rPr lang="en-US" dirty="0" err="1">
                <a:solidFill>
                  <a:schemeClr val="tx1">
                    <a:lumMod val="75000"/>
                    <a:lumOff val="25000"/>
                  </a:schemeClr>
                </a:solidFill>
              </a:rPr>
              <a:t>omówię</a:t>
            </a:r>
            <a:r>
              <a:rPr lang="en-US" dirty="0">
                <a:solidFill>
                  <a:schemeClr val="tx1">
                    <a:lumMod val="75000"/>
                    <a:lumOff val="25000"/>
                  </a:schemeClr>
                </a:solidFill>
              </a:rPr>
              <a:t> </a:t>
            </a:r>
            <a:r>
              <a:rPr lang="en-US" dirty="0" err="1">
                <a:solidFill>
                  <a:schemeClr val="tx1">
                    <a:lumMod val="75000"/>
                    <a:lumOff val="25000"/>
                  </a:schemeClr>
                </a:solidFill>
              </a:rPr>
              <a:t>przydzielony</a:t>
            </a:r>
            <a:r>
              <a:rPr lang="en-US" dirty="0">
                <a:solidFill>
                  <a:schemeClr val="tx1">
                    <a:lumMod val="75000"/>
                    <a:lumOff val="25000"/>
                  </a:schemeClr>
                </a:solidFill>
              </a:rPr>
              <a:t> </a:t>
            </a:r>
            <a:r>
              <a:rPr lang="en-US" dirty="0" err="1">
                <a:solidFill>
                  <a:schemeClr val="tx1">
                    <a:lumMod val="75000"/>
                    <a:lumOff val="25000"/>
                  </a:schemeClr>
                </a:solidFill>
              </a:rPr>
              <a:t>temat</a:t>
            </a:r>
            <a:r>
              <a:rPr lang="en-US" dirty="0">
                <a:solidFill>
                  <a:schemeClr val="tx1">
                    <a:lumMod val="75000"/>
                    <a:lumOff val="25000"/>
                  </a:schemeClr>
                </a:solidFill>
              </a:rPr>
              <a:t> i </a:t>
            </a:r>
            <a:r>
              <a:rPr lang="en-US" dirty="0" err="1">
                <a:solidFill>
                  <a:schemeClr val="tx1">
                    <a:lumMod val="75000"/>
                    <a:lumOff val="25000"/>
                  </a:schemeClr>
                </a:solidFill>
              </a:rPr>
              <a:t>pomogę</a:t>
            </a:r>
            <a:r>
              <a:rPr lang="en-US" dirty="0">
                <a:solidFill>
                  <a:schemeClr val="tx1">
                    <a:lumMod val="75000"/>
                    <a:lumOff val="25000"/>
                  </a:schemeClr>
                </a:solidFill>
              </a:rPr>
              <a:t> w </a:t>
            </a:r>
            <a:r>
              <a:rPr lang="en-US" dirty="0" err="1">
                <a:solidFill>
                  <a:schemeClr val="tx1">
                    <a:lumMod val="75000"/>
                    <a:lumOff val="25000"/>
                  </a:schemeClr>
                </a:solidFill>
              </a:rPr>
              <a:t>zaplanowaniu</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 </a:t>
            </a:r>
            <a:r>
              <a:rPr lang="en-US" dirty="0" err="1">
                <a:solidFill>
                  <a:schemeClr val="tx1">
                    <a:lumMod val="75000"/>
                    <a:lumOff val="25000"/>
                  </a:schemeClr>
                </a:solidFill>
              </a:rPr>
              <a:t>Zweryfikuję</a:t>
            </a:r>
            <a:r>
              <a:rPr lang="en-US" dirty="0">
                <a:solidFill>
                  <a:schemeClr val="tx1">
                    <a:lumMod val="75000"/>
                    <a:lumOff val="25000"/>
                  </a:schemeClr>
                </a:solidFill>
              </a:rPr>
              <a:t> </a:t>
            </a:r>
            <a:r>
              <a:rPr lang="en-US" dirty="0" err="1">
                <a:solidFill>
                  <a:schemeClr val="tx1">
                    <a:lumMod val="75000"/>
                    <a:lumOff val="25000"/>
                  </a:schemeClr>
                </a:solidFill>
              </a:rPr>
              <a:t>wasze</a:t>
            </a:r>
            <a:r>
              <a:rPr lang="en-US" dirty="0">
                <a:solidFill>
                  <a:schemeClr val="tx1">
                    <a:lumMod val="75000"/>
                    <a:lumOff val="25000"/>
                  </a:schemeClr>
                </a:solidFill>
              </a:rPr>
              <a:t> </a:t>
            </a:r>
            <a:r>
              <a:rPr lang="en-US" dirty="0" err="1">
                <a:solidFill>
                  <a:schemeClr val="tx1">
                    <a:lumMod val="75000"/>
                    <a:lumOff val="25000"/>
                  </a:schemeClr>
                </a:solidFill>
              </a:rPr>
              <a:t>wstępne</a:t>
            </a:r>
            <a:r>
              <a:rPr lang="en-US" dirty="0">
                <a:solidFill>
                  <a:schemeClr val="tx1">
                    <a:lumMod val="75000"/>
                    <a:lumOff val="25000"/>
                  </a:schemeClr>
                </a:solidFill>
              </a:rPr>
              <a:t> </a:t>
            </a:r>
            <a:r>
              <a:rPr lang="en-US" dirty="0" err="1">
                <a:solidFill>
                  <a:schemeClr val="tx1">
                    <a:lumMod val="75000"/>
                    <a:lumOff val="25000"/>
                  </a:schemeClr>
                </a:solidFill>
              </a:rPr>
              <a:t>pomysły</a:t>
            </a:r>
            <a:r>
              <a:rPr lang="en-US" dirty="0">
                <a:solidFill>
                  <a:schemeClr val="tx1">
                    <a:lumMod val="75000"/>
                    <a:lumOff val="25000"/>
                  </a:schemeClr>
                </a:solidFill>
              </a:rPr>
              <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a:t>
            </a:r>
            <a:r>
              <a:rPr lang="en-US" dirty="0" err="1">
                <a:solidFill>
                  <a:schemeClr val="tx1">
                    <a:lumMod val="75000"/>
                    <a:lumOff val="25000"/>
                  </a:schemeClr>
                </a:solidFill>
              </a:rPr>
              <a:t>że</a:t>
            </a:r>
            <a:r>
              <a:rPr lang="en-US" dirty="0">
                <a:solidFill>
                  <a:schemeClr val="tx1">
                    <a:lumMod val="75000"/>
                    <a:lumOff val="25000"/>
                  </a:schemeClr>
                </a:solidFill>
              </a:rPr>
              <a:t> </a:t>
            </a:r>
            <a:r>
              <a:rPr lang="en-US" dirty="0" err="1">
                <a:solidFill>
                  <a:schemeClr val="tx1">
                    <a:lumMod val="75000"/>
                    <a:lumOff val="25000"/>
                  </a:schemeClr>
                </a:solidFill>
              </a:rPr>
              <a:t>wasze</a:t>
            </a:r>
            <a:r>
              <a:rPr lang="en-US" dirty="0">
                <a:solidFill>
                  <a:schemeClr val="tx1">
                    <a:lumMod val="75000"/>
                    <a:lumOff val="25000"/>
                  </a:schemeClr>
                </a:solidFill>
              </a:rPr>
              <a:t> </a:t>
            </a:r>
            <a:r>
              <a:rPr lang="en-US" dirty="0" err="1">
                <a:solidFill>
                  <a:schemeClr val="tx1">
                    <a:lumMod val="75000"/>
                    <a:lumOff val="25000"/>
                  </a:schemeClr>
                </a:solidFill>
              </a:rPr>
              <a:t>prace</a:t>
            </a:r>
            <a:r>
              <a:rPr lang="en-US" dirty="0">
                <a:solidFill>
                  <a:schemeClr val="tx1">
                    <a:lumMod val="75000"/>
                    <a:lumOff val="25000"/>
                  </a:schemeClr>
                </a:solidFill>
              </a:rPr>
              <a:t> </a:t>
            </a:r>
            <a:r>
              <a:rPr lang="en-US" dirty="0" err="1">
                <a:solidFill>
                  <a:schemeClr val="tx1">
                    <a:lumMod val="75000"/>
                    <a:lumOff val="25000"/>
                  </a:schemeClr>
                </a:solidFill>
              </a:rPr>
              <a:t>zostaną</a:t>
            </a:r>
            <a:r>
              <a:rPr lang="en-US" dirty="0">
                <a:solidFill>
                  <a:schemeClr val="tx1">
                    <a:lumMod val="75000"/>
                    <a:lumOff val="25000"/>
                  </a:schemeClr>
                </a:solidFill>
              </a:rPr>
              <a:t> </a:t>
            </a:r>
            <a:r>
              <a:rPr lang="en-US" dirty="0" err="1">
                <a:solidFill>
                  <a:schemeClr val="tx1">
                    <a:lumMod val="75000"/>
                    <a:lumOff val="25000"/>
                  </a:schemeClr>
                </a:solidFill>
              </a:rPr>
              <a:t>zaprezentowane</a:t>
            </a:r>
            <a:r>
              <a:rPr lang="en-US" dirty="0">
                <a:solidFill>
                  <a:schemeClr val="tx1">
                    <a:lumMod val="75000"/>
                    <a:lumOff val="25000"/>
                  </a:schemeClr>
                </a:solidFill>
              </a:rPr>
              <a:t> </a:t>
            </a:r>
            <a:r>
              <a:rPr lang="en-US" dirty="0" err="1">
                <a:solidFill>
                  <a:schemeClr val="tx1">
                    <a:lumMod val="75000"/>
                    <a:lumOff val="25000"/>
                  </a:schemeClr>
                </a:solidFill>
              </a:rPr>
              <a:t>na</a:t>
            </a:r>
            <a:r>
              <a:rPr lang="en-US" dirty="0">
                <a:solidFill>
                  <a:schemeClr val="tx1">
                    <a:lumMod val="75000"/>
                    <a:lumOff val="25000"/>
                  </a:schemeClr>
                </a:solidFill>
              </a:rPr>
              <a:t> forum </a:t>
            </a:r>
            <a:r>
              <a:rPr lang="en-US" dirty="0" err="1">
                <a:solidFill>
                  <a:schemeClr val="tx1">
                    <a:lumMod val="75000"/>
                    <a:lumOff val="25000"/>
                  </a:schemeClr>
                </a:solidFill>
              </a:rPr>
              <a:t>klasy</a:t>
            </a:r>
            <a:r>
              <a:rPr lang="en-US" dirty="0">
                <a:solidFill>
                  <a:schemeClr val="tx1">
                    <a:lumMod val="75000"/>
                    <a:lumOff val="25000"/>
                  </a:schemeClr>
                </a:solidFill>
              </a:rPr>
              <a:t> i </a:t>
            </a:r>
            <a:r>
              <a:rPr lang="en-US" dirty="0" err="1">
                <a:solidFill>
                  <a:schemeClr val="tx1">
                    <a:lumMod val="75000"/>
                    <a:lumOff val="25000"/>
                  </a:schemeClr>
                </a:solidFill>
              </a:rPr>
              <a:t>będą</a:t>
            </a:r>
            <a:r>
              <a:rPr lang="en-US" dirty="0">
                <a:solidFill>
                  <a:schemeClr val="tx1">
                    <a:lumMod val="75000"/>
                    <a:lumOff val="25000"/>
                  </a:schemeClr>
                </a:solidFill>
              </a:rPr>
              <a:t> </a:t>
            </a:r>
            <a:r>
              <a:rPr lang="en-US" dirty="0" err="1">
                <a:solidFill>
                  <a:schemeClr val="tx1">
                    <a:lumMod val="75000"/>
                    <a:lumOff val="25000"/>
                  </a:schemeClr>
                </a:solidFill>
              </a:rPr>
              <a:t>punktem</a:t>
            </a:r>
            <a:r>
              <a:rPr lang="en-US" dirty="0">
                <a:solidFill>
                  <a:schemeClr val="tx1">
                    <a:lumMod val="75000"/>
                    <a:lumOff val="25000"/>
                  </a:schemeClr>
                </a:solidFill>
              </a:rPr>
              <a:t> </a:t>
            </a:r>
            <a:r>
              <a:rPr lang="en-US" dirty="0" err="1">
                <a:solidFill>
                  <a:schemeClr val="tx1">
                    <a:lumMod val="75000"/>
                    <a:lumOff val="25000"/>
                  </a:schemeClr>
                </a:solidFill>
              </a:rPr>
              <a:t>wyjścia</a:t>
            </a:r>
            <a:r>
              <a:rPr lang="en-US" dirty="0">
                <a:solidFill>
                  <a:schemeClr val="tx1">
                    <a:lumMod val="75000"/>
                    <a:lumOff val="25000"/>
                  </a:schemeClr>
                </a:solidFill>
              </a:rPr>
              <a:t> do </a:t>
            </a:r>
            <a:r>
              <a:rPr lang="en-US" dirty="0" err="1">
                <a:solidFill>
                  <a:schemeClr val="tx1">
                    <a:lumMod val="75000"/>
                    <a:lumOff val="25000"/>
                  </a:schemeClr>
                </a:solidFill>
              </a:rPr>
              <a:t>późniejszej</a:t>
            </a:r>
            <a:r>
              <a:rPr lang="en-US" dirty="0">
                <a:solidFill>
                  <a:schemeClr val="tx1">
                    <a:lumMod val="75000"/>
                    <a:lumOff val="25000"/>
                  </a:schemeClr>
                </a:solidFill>
              </a:rPr>
              <a:t> </a:t>
            </a:r>
            <a:r>
              <a:rPr lang="en-US" dirty="0" err="1">
                <a:solidFill>
                  <a:schemeClr val="tx1">
                    <a:lumMod val="75000"/>
                    <a:lumOff val="25000"/>
                  </a:schemeClr>
                </a:solidFill>
              </a:rPr>
              <a:t>dyskusji</a:t>
            </a:r>
            <a:r>
              <a:rPr lang="en-US" dirty="0">
                <a:solidFill>
                  <a:schemeClr val="tx1">
                    <a:lumMod val="75000"/>
                    <a:lumOff val="25000"/>
                  </a:schemeClr>
                </a:solidFill>
              </a:rPr>
              <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Najpierw</a:t>
            </a:r>
            <a:r>
              <a:rPr lang="en-US" dirty="0">
                <a:solidFill>
                  <a:schemeClr val="tx1">
                    <a:lumMod val="75000"/>
                    <a:lumOff val="25000"/>
                  </a:schemeClr>
                </a:solidFill>
              </a:rPr>
              <a:t> </a:t>
            </a:r>
            <a:r>
              <a:rPr lang="en-US" dirty="0" err="1">
                <a:solidFill>
                  <a:schemeClr val="tx1">
                    <a:lumMod val="75000"/>
                    <a:lumOff val="25000"/>
                  </a:schemeClr>
                </a:solidFill>
              </a:rPr>
              <a:t>zbierzcie</a:t>
            </a:r>
            <a:r>
              <a:rPr lang="en-US" dirty="0">
                <a:solidFill>
                  <a:schemeClr val="tx1">
                    <a:lumMod val="75000"/>
                    <a:lumOff val="25000"/>
                  </a:schemeClr>
                </a:solidFill>
              </a:rPr>
              <a:t> </a:t>
            </a:r>
            <a:r>
              <a:rPr lang="pl-PL" dirty="0">
                <a:solidFill>
                  <a:schemeClr val="tx1">
                    <a:lumMod val="75000"/>
                    <a:lumOff val="25000"/>
                  </a:schemeClr>
                </a:solidFill>
              </a:rPr>
              <a:t>informacje.</a:t>
            </a:r>
            <a:r>
              <a:rPr lang="en-US" dirty="0">
                <a:solidFill>
                  <a:schemeClr val="tx1">
                    <a:lumMod val="75000"/>
                    <a:lumOff val="25000"/>
                  </a:schemeClr>
                </a:solidFill>
              </a:rPr>
              <a:t> </a:t>
            </a:r>
            <a:r>
              <a:rPr lang="en-US" dirty="0" err="1">
                <a:solidFill>
                  <a:schemeClr val="tx1">
                    <a:lumMod val="75000"/>
                    <a:lumOff val="25000"/>
                  </a:schemeClr>
                </a:solidFill>
              </a:rPr>
              <a:t>Następnie</a:t>
            </a:r>
            <a:r>
              <a:rPr lang="en-US" dirty="0">
                <a:solidFill>
                  <a:schemeClr val="tx1">
                    <a:lumMod val="75000"/>
                    <a:lumOff val="25000"/>
                  </a:schemeClr>
                </a:solidFill>
              </a:rPr>
              <a:t> </a:t>
            </a:r>
            <a:r>
              <a:rPr lang="pl-PL" dirty="0">
                <a:solidFill>
                  <a:schemeClr val="tx1">
                    <a:lumMod val="75000"/>
                    <a:lumOff val="25000"/>
                  </a:schemeClr>
                </a:solidFill>
              </a:rPr>
              <a:t>zastanówcie się jak zaprezentować je atrakcyjnie. </a:t>
            </a:r>
            <a:r>
              <a:rPr lang="en-US" dirty="0">
                <a:solidFill>
                  <a:schemeClr val="tx1">
                    <a:lumMod val="75000"/>
                    <a:lumOff val="25000"/>
                  </a:schemeClr>
                </a:solidFill>
              </a:rPr>
              <a:t>Na </a:t>
            </a:r>
            <a:r>
              <a:rPr lang="en-US" dirty="0" err="1">
                <a:solidFill>
                  <a:schemeClr val="tx1">
                    <a:lumMod val="75000"/>
                    <a:lumOff val="25000"/>
                  </a:schemeClr>
                </a:solidFill>
              </a:rPr>
              <a:t>koniec</a:t>
            </a:r>
            <a:r>
              <a:rPr lang="en-US" dirty="0">
                <a:solidFill>
                  <a:schemeClr val="tx1">
                    <a:lumMod val="75000"/>
                    <a:lumOff val="25000"/>
                  </a:schemeClr>
                </a:solidFill>
              </a:rPr>
              <a:t> </a:t>
            </a:r>
            <a:r>
              <a:rPr lang="en-US" dirty="0" err="1">
                <a:solidFill>
                  <a:schemeClr val="tx1">
                    <a:lumMod val="75000"/>
                    <a:lumOff val="25000"/>
                  </a:schemeClr>
                </a:solidFill>
              </a:rPr>
              <a:t>ustalcie</a:t>
            </a:r>
            <a:r>
              <a:rPr lang="en-US" dirty="0">
                <a:solidFill>
                  <a:schemeClr val="tx1">
                    <a:lumMod val="75000"/>
                    <a:lumOff val="25000"/>
                  </a:schemeClr>
                </a:solidFill>
              </a:rPr>
              <a:t> </a:t>
            </a:r>
            <a:r>
              <a:rPr lang="pl-PL" dirty="0">
                <a:solidFill>
                  <a:schemeClr val="tx1">
                    <a:lumMod val="75000"/>
                    <a:lumOff val="25000"/>
                  </a:schemeClr>
                </a:solidFill>
              </a:rPr>
              <a:t>jak atrakcyjnie zaprezentować ją klasie.</a:t>
            </a:r>
            <a:endParaRPr lang="en-US" dirty="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a:t>
            </a:r>
            <a:r>
              <a:rPr lang="en-US" dirty="0" err="1">
                <a:solidFill>
                  <a:schemeClr val="tx1">
                    <a:lumMod val="75000"/>
                    <a:lumOff val="25000"/>
                  </a:schemeClr>
                </a:solidFill>
              </a:rPr>
              <a:t>oceniana</a:t>
            </a:r>
            <a:r>
              <a:rPr lang="en-US" dirty="0">
                <a:solidFill>
                  <a:schemeClr val="tx1">
                    <a:lumMod val="75000"/>
                    <a:lumOff val="25000"/>
                  </a:schemeClr>
                </a:solidFill>
              </a:rPr>
              <a:t> </a:t>
            </a:r>
            <a:r>
              <a:rPr lang="en-US" dirty="0" err="1">
                <a:solidFill>
                  <a:schemeClr val="tx1">
                    <a:lumMod val="75000"/>
                    <a:lumOff val="25000"/>
                  </a:schemeClr>
                </a:solidFill>
              </a:rPr>
              <a:t>będzie</a:t>
            </a:r>
            <a:r>
              <a:rPr lang="en-US" dirty="0">
                <a:solidFill>
                  <a:schemeClr val="tx1">
                    <a:lumMod val="75000"/>
                    <a:lumOff val="25000"/>
                  </a:schemeClr>
                </a:solidFill>
              </a:rPr>
              <a:t> </a:t>
            </a:r>
            <a:r>
              <a:rPr lang="en-US" dirty="0" err="1">
                <a:solidFill>
                  <a:schemeClr val="tx1">
                    <a:lumMod val="75000"/>
                    <a:lumOff val="25000"/>
                  </a:schemeClr>
                </a:solidFill>
              </a:rPr>
              <a:t>zarówno</a:t>
            </a:r>
            <a:r>
              <a:rPr lang="en-US" dirty="0">
                <a:solidFill>
                  <a:schemeClr val="tx1">
                    <a:lumMod val="75000"/>
                    <a:lumOff val="25000"/>
                  </a:schemeClr>
                </a:solidFill>
              </a:rPr>
              <a:t> </a:t>
            </a:r>
            <a:r>
              <a:rPr lang="en-US" dirty="0" err="1">
                <a:solidFill>
                  <a:schemeClr val="tx1">
                    <a:lumMod val="75000"/>
                    <a:lumOff val="25000"/>
                  </a:schemeClr>
                </a:solidFill>
              </a:rPr>
              <a:t>wartość</a:t>
            </a:r>
            <a:r>
              <a:rPr lang="en-US" dirty="0">
                <a:solidFill>
                  <a:schemeClr val="tx1">
                    <a:lumMod val="75000"/>
                    <a:lumOff val="25000"/>
                  </a:schemeClr>
                </a:solidFill>
              </a:rPr>
              <a:t> </a:t>
            </a:r>
            <a:r>
              <a:rPr lang="en-US" dirty="0" err="1">
                <a:solidFill>
                  <a:schemeClr val="tx1">
                    <a:lumMod val="75000"/>
                    <a:lumOff val="25000"/>
                  </a:schemeClr>
                </a:solidFill>
              </a:rPr>
              <a:t>informacyjna</a:t>
            </a:r>
            <a:r>
              <a:rPr lang="en-US" dirty="0">
                <a:solidFill>
                  <a:schemeClr val="tx1">
                    <a:lumMod val="75000"/>
                    <a:lumOff val="25000"/>
                  </a:schemeClr>
                </a:solidFill>
              </a:rPr>
              <a:t> jak </a:t>
            </a:r>
            <a:r>
              <a:rPr lang="en-US" dirty="0" err="1">
                <a:solidFill>
                  <a:schemeClr val="tx1">
                    <a:lumMod val="75000"/>
                    <a:lumOff val="25000"/>
                  </a:schemeClr>
                </a:solidFill>
              </a:rPr>
              <a:t>estetyczna</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a:t>
            </a:r>
          </a:p>
        </p:txBody>
      </p:sp>
    </p:spTree>
    <p:extLst>
      <p:ext uri="{BB962C8B-B14F-4D97-AF65-F5344CB8AC3E}">
        <p14:creationId xmlns=""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452</TotalTime>
  <Words>1512</Words>
  <Application>Microsoft Office PowerPoint</Application>
  <PresentationFormat>Niestandardowy</PresentationFormat>
  <Paragraphs>140</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DividendVTI</vt:lpstr>
      <vt:lpstr>Automatyzacja w magazynie</vt:lpstr>
      <vt:lpstr>Wprowadzenie – informacje dla nauczyciela </vt:lpstr>
      <vt:lpstr>Slajd 3</vt:lpstr>
      <vt:lpstr>Slajd 4</vt:lpstr>
      <vt:lpstr>ZADANIE</vt:lpstr>
      <vt:lpstr>Slajd 6</vt:lpstr>
      <vt:lpstr>Slajd 7</vt:lpstr>
      <vt:lpstr>proces</vt:lpstr>
      <vt:lpstr>Slajd 9</vt:lpstr>
      <vt:lpstr>Slajd 10</vt:lpstr>
      <vt:lpstr>Slajd 11</vt:lpstr>
      <vt:lpstr>Slajd 12</vt:lpstr>
      <vt:lpstr>Wprowadzenie do tematyki WQ</vt:lpstr>
      <vt:lpstr>Amazon</vt:lpstr>
      <vt:lpstr>Magazyny Amazonu</vt:lpstr>
      <vt:lpstr>Pracownicy Amazonu</vt:lpstr>
      <vt:lpstr>źródła</vt:lpstr>
      <vt:lpstr>EWALUACJA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10</cp:revision>
  <dcterms:created xsi:type="dcterms:W3CDTF">2021-02-20T08:34:56Z</dcterms:created>
  <dcterms:modified xsi:type="dcterms:W3CDTF">2021-09-22T11:23:05Z</dcterms:modified>
</cp:coreProperties>
</file>